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80" r:id="rId1"/>
    <p:sldMasterId id="2147483781" r:id="rId2"/>
    <p:sldMasterId id="2147483782" r:id="rId3"/>
    <p:sldMasterId id="2147483783" r:id="rId4"/>
  </p:sldMasterIdLst>
  <p:notesMasterIdLst>
    <p:notesMasterId r:id="rId32"/>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Lst>
  <p:sldSz cx="24377650" cy="13716000"/>
  <p:notesSz cx="6858000" cy="9144000"/>
  <p:embeddedFontLst>
    <p:embeddedFont>
      <p:font typeface="Amatic SC" panose="00000500000000000000" pitchFamily="2" charset="-79"/>
      <p:regular r:id="rId33"/>
      <p:bold r:id="rId34"/>
    </p:embeddedFont>
    <p:embeddedFont>
      <p:font typeface="Calibri" panose="020F0502020204030204" pitchFamily="34" charset="0"/>
      <p:regular r:id="rId35"/>
      <p:bold r:id="rId36"/>
      <p:italic r:id="rId37"/>
      <p:boldItalic r:id="rId38"/>
    </p:embeddedFont>
    <p:embeddedFont>
      <p:font typeface="Dancing Script" panose="020B0604020202020204" charset="0"/>
      <p:regular r:id="rId39"/>
      <p:bold r:id="rId40"/>
    </p:embeddedFont>
    <p:embeddedFont>
      <p:font typeface="Helvetica Neue" panose="020B0604020202020204" charset="0"/>
      <p:regular r:id="rId41"/>
      <p:bold r:id="rId42"/>
      <p:italic r:id="rId43"/>
      <p:boldItalic r:id="rId44"/>
    </p:embeddedFont>
    <p:embeddedFont>
      <p:font typeface="Inconsolata" pitchFamily="1" charset="0"/>
      <p:regular r:id="rId45"/>
      <p:bold r:id="rId46"/>
    </p:embeddedFont>
    <p:embeddedFont>
      <p:font typeface="Lato Light" panose="020F0502020204030203" pitchFamily="34" charset="0"/>
      <p:regular r:id="rId47"/>
      <p:bold r:id="rId48"/>
      <p:italic r:id="rId49"/>
      <p:boldItalic r:id="rId50"/>
    </p:embeddedFont>
    <p:embeddedFont>
      <p:font typeface="Poppins" panose="00000500000000000000" pitchFamily="2" charset="0"/>
      <p:regular r:id="rId51"/>
      <p:bold r:id="rId52"/>
      <p:italic r:id="rId53"/>
      <p:boldItalic r:id="rId54"/>
    </p:embeddedFont>
    <p:embeddedFont>
      <p:font typeface="Poppins Medium" panose="00000600000000000000" pitchFamily="2" charset="0"/>
      <p:regular r:id="rId55"/>
      <p:bold r:id="rId56"/>
      <p:italic r:id="rId57"/>
      <p:boldItalic r:id="rId58"/>
    </p:embeddedFont>
    <p:embeddedFont>
      <p:font typeface="Roboto" panose="02000000000000000000" pitchFamily="2" charset="0"/>
      <p:regular r:id="rId59"/>
      <p:bold r:id="rId60"/>
      <p:italic r:id="rId61"/>
      <p:boldItalic r:id="rId62"/>
    </p:embeddedFont>
    <p:embeddedFont>
      <p:font typeface="Roboto Black" panose="02000000000000000000" pitchFamily="2" charset="0"/>
      <p:bold r:id="rId63"/>
      <p:boldItalic r:id="rId64"/>
    </p:embeddedFont>
    <p:embeddedFont>
      <p:font typeface="Roboto Light" panose="02000000000000000000" pitchFamily="2" charset="0"/>
      <p:regular r:id="rId65"/>
      <p:bold r:id="rId66"/>
      <p:italic r:id="rId67"/>
      <p:boldItalic r:id="rId68"/>
    </p:embeddedFont>
    <p:embeddedFont>
      <p:font typeface="Roboto Medium" panose="02000000000000000000" pitchFamily="2" charset="0"/>
      <p:regular r:id="rId69"/>
      <p:bold r:id="rId70"/>
      <p:italic r:id="rId71"/>
      <p:boldItalic r:id="rId72"/>
    </p:embeddedFont>
    <p:embeddedFont>
      <p:font typeface="Roboto Thin" panose="02000000000000000000" pitchFamily="2" charset="0"/>
      <p:regular r:id="rId73"/>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3947ED5-D4AA-49F1-AB59-991E5F8EC6B3}">
  <a:tblStyle styleId="{43947ED5-D4AA-49F1-AB59-991E5F8EC6B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0" d="100"/>
          <a:sy n="30" d="100"/>
        </p:scale>
        <p:origin x="888" y="48"/>
      </p:cViewPr>
      <p:guideLst>
        <p:guide pos="958"/>
        <p:guide orient="horz" pos="8160"/>
        <p:guide orient="horz" pos="480"/>
        <p:guide pos="14398"/>
        <p:guide orient="horz" pos="3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font" Target="fonts/font10.fntdata"/><Relationship Id="rId47" Type="http://schemas.openxmlformats.org/officeDocument/2006/relationships/font" Target="fonts/font15.fntdata"/><Relationship Id="rId63" Type="http://schemas.openxmlformats.org/officeDocument/2006/relationships/font" Target="fonts/font31.fntdata"/><Relationship Id="rId68" Type="http://schemas.openxmlformats.org/officeDocument/2006/relationships/font" Target="fonts/font36.fntdata"/><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font" Target="fonts/font26.fntdata"/><Relationship Id="rId66" Type="http://schemas.openxmlformats.org/officeDocument/2006/relationships/font" Target="fonts/font34.fntdata"/><Relationship Id="rId74" Type="http://schemas.openxmlformats.org/officeDocument/2006/relationships/font" Target="fonts/font42.fntdata"/><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font" Target="fonts/font29.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64" Type="http://schemas.openxmlformats.org/officeDocument/2006/relationships/font" Target="fonts/font32.fntdata"/><Relationship Id="rId69" Type="http://schemas.openxmlformats.org/officeDocument/2006/relationships/font" Target="fonts/font37.fntdata"/><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font" Target="fonts/font19.fntdata"/><Relationship Id="rId72" Type="http://schemas.openxmlformats.org/officeDocument/2006/relationships/font" Target="fonts/font40.fntdata"/><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font" Target="fonts/font27.fntdata"/><Relationship Id="rId67" Type="http://schemas.openxmlformats.org/officeDocument/2006/relationships/font" Target="fonts/font35.fntdata"/><Relationship Id="rId20" Type="http://schemas.openxmlformats.org/officeDocument/2006/relationships/slide" Target="slides/slide16.xml"/><Relationship Id="rId41" Type="http://schemas.openxmlformats.org/officeDocument/2006/relationships/font" Target="fonts/font9.fntdata"/><Relationship Id="rId54" Type="http://schemas.openxmlformats.org/officeDocument/2006/relationships/font" Target="fonts/font22.fntdata"/><Relationship Id="rId62" Type="http://schemas.openxmlformats.org/officeDocument/2006/relationships/font" Target="fonts/font30.fntdata"/><Relationship Id="rId70" Type="http://schemas.openxmlformats.org/officeDocument/2006/relationships/font" Target="fonts/font38.fntdata"/><Relationship Id="rId75" Type="http://schemas.openxmlformats.org/officeDocument/2006/relationships/font" Target="fonts/font43.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font" Target="fonts/font25.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font" Target="fonts/font28.fntdata"/><Relationship Id="rId65" Type="http://schemas.openxmlformats.org/officeDocument/2006/relationships/font" Target="fonts/font33.fntdata"/><Relationship Id="rId73" Type="http://schemas.openxmlformats.org/officeDocument/2006/relationships/font" Target="fonts/font41.fntdata"/><Relationship Id="rId78"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font" Target="fonts/font7.fntdata"/><Relationship Id="rId34" Type="http://schemas.openxmlformats.org/officeDocument/2006/relationships/font" Target="fonts/font2.fntdata"/><Relationship Id="rId50" Type="http://schemas.openxmlformats.org/officeDocument/2006/relationships/font" Target="fonts/font18.fntdata"/><Relationship Id="rId55" Type="http://schemas.openxmlformats.org/officeDocument/2006/relationships/font" Target="fonts/font23.fntdata"/><Relationship Id="rId76" Type="http://schemas.openxmlformats.org/officeDocument/2006/relationships/font" Target="fonts/font44.fntdata"/><Relationship Id="rId7" Type="http://schemas.openxmlformats.org/officeDocument/2006/relationships/slide" Target="slides/slide3.xml"/><Relationship Id="rId71" Type="http://schemas.openxmlformats.org/officeDocument/2006/relationships/font" Target="fonts/font39.fntdata"/><Relationship Id="rId2" Type="http://schemas.openxmlformats.org/officeDocument/2006/relationships/slideMaster" Target="slideMasters/slideMaster2.xml"/><Relationship Id="rId29"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Lato Light"/>
                <a:ea typeface="Lato Light"/>
                <a:cs typeface="Lato Light"/>
                <a:sym typeface="Lato Light"/>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Lato Light"/>
                <a:ea typeface="Lato Light"/>
                <a:cs typeface="Lato Light"/>
                <a:sym typeface="Lato Light"/>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1pPr>
            <a:lvl2pPr marL="914400" marR="0" lvl="1"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2pPr>
            <a:lvl3pPr marL="1371600" marR="0" lvl="2"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3pPr>
            <a:lvl4pPr marL="1828800" marR="0" lvl="3"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4pPr>
            <a:lvl5pPr marL="2286000" marR="0" lvl="4"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5pPr>
            <a:lvl6pPr marL="2743200" marR="0" lvl="5"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Lato Light"/>
                <a:ea typeface="Lato Light"/>
                <a:cs typeface="Lato Light"/>
                <a:sym typeface="Lato Light"/>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Lato Light"/>
                <a:ea typeface="Lato Light"/>
                <a:cs typeface="Lato Light"/>
                <a:sym typeface="Lato Light"/>
              </a:rPr>
              <a:t>‹#›</a:t>
            </a:fld>
            <a:endParaRPr sz="1200" b="0" i="0" u="none" strike="noStrike" cap="none">
              <a:solidFill>
                <a:schemeClr val="dk1"/>
              </a:solidFill>
              <a:latin typeface="Lato Light"/>
              <a:ea typeface="Lato Light"/>
              <a:cs typeface="Lato Light"/>
              <a:sym typeface="Lato Light"/>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9"/>
        <p:cNvGrpSpPr/>
        <p:nvPr/>
      </p:nvGrpSpPr>
      <p:grpSpPr>
        <a:xfrm>
          <a:off x="0" y="0"/>
          <a:ext cx="0" cy="0"/>
          <a:chOff x="0" y="0"/>
          <a:chExt cx="0" cy="0"/>
        </a:xfrm>
      </p:grpSpPr>
      <p:sp>
        <p:nvSpPr>
          <p:cNvPr id="2330" name="Google Shape;2330;g630a814dc5_0_53: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1" name="Google Shape;2331;g630a814dc5_0_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Subhashree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9"/>
        <p:cNvGrpSpPr/>
        <p:nvPr/>
      </p:nvGrpSpPr>
      <p:grpSpPr>
        <a:xfrm>
          <a:off x="0" y="0"/>
          <a:ext cx="0" cy="0"/>
          <a:chOff x="0" y="0"/>
          <a:chExt cx="0" cy="0"/>
        </a:xfrm>
      </p:grpSpPr>
      <p:sp>
        <p:nvSpPr>
          <p:cNvPr id="2410" name="Google Shape;2410;g8bd883d690_5_5135: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1" name="Google Shape;2411;g8bd883d690_5_51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Allen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7"/>
        <p:cNvGrpSpPr/>
        <p:nvPr/>
      </p:nvGrpSpPr>
      <p:grpSpPr>
        <a:xfrm>
          <a:off x="0" y="0"/>
          <a:ext cx="0" cy="0"/>
          <a:chOff x="0" y="0"/>
          <a:chExt cx="0" cy="0"/>
        </a:xfrm>
      </p:grpSpPr>
      <p:sp>
        <p:nvSpPr>
          <p:cNvPr id="2418" name="Google Shape;2418;g8bd883d690_0_28: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9" name="Google Shape;2419;g8bd883d690_0_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Allen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7"/>
        <p:cNvGrpSpPr/>
        <p:nvPr/>
      </p:nvGrpSpPr>
      <p:grpSpPr>
        <a:xfrm>
          <a:off x="0" y="0"/>
          <a:ext cx="0" cy="0"/>
          <a:chOff x="0" y="0"/>
          <a:chExt cx="0" cy="0"/>
        </a:xfrm>
      </p:grpSpPr>
      <p:sp>
        <p:nvSpPr>
          <p:cNvPr id="2438" name="Google Shape;2438;g105c59e9ddc_0_1075: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9" name="Google Shape;2439;g105c59e9ddc_0_10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Allen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7"/>
        <p:cNvGrpSpPr/>
        <p:nvPr/>
      </p:nvGrpSpPr>
      <p:grpSpPr>
        <a:xfrm>
          <a:off x="0" y="0"/>
          <a:ext cx="0" cy="0"/>
          <a:chOff x="0" y="0"/>
          <a:chExt cx="0" cy="0"/>
        </a:xfrm>
      </p:grpSpPr>
      <p:sp>
        <p:nvSpPr>
          <p:cNvPr id="2458" name="Google Shape;2458;g105c59e9ddc_0_1099: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9" name="Google Shape;2459;g105c59e9ddc_0_109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Allen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8"/>
        <p:cNvGrpSpPr/>
        <p:nvPr/>
      </p:nvGrpSpPr>
      <p:grpSpPr>
        <a:xfrm>
          <a:off x="0" y="0"/>
          <a:ext cx="0" cy="0"/>
          <a:chOff x="0" y="0"/>
          <a:chExt cx="0" cy="0"/>
        </a:xfrm>
      </p:grpSpPr>
      <p:sp>
        <p:nvSpPr>
          <p:cNvPr id="2479" name="Google Shape;2479;g105c59e9ddc_0_1122: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0" name="Google Shape;2480;g105c59e9ddc_0_11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Sithum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8"/>
        <p:cNvGrpSpPr/>
        <p:nvPr/>
      </p:nvGrpSpPr>
      <p:grpSpPr>
        <a:xfrm>
          <a:off x="0" y="0"/>
          <a:ext cx="0" cy="0"/>
          <a:chOff x="0" y="0"/>
          <a:chExt cx="0" cy="0"/>
        </a:xfrm>
      </p:grpSpPr>
      <p:sp>
        <p:nvSpPr>
          <p:cNvPr id="2499" name="Google Shape;2499;g105c59e9ddc_0_1143: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0" name="Google Shape;2500;g105c59e9ddc_0_11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Sithum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105c59e9ddc_0_1165: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105c59e9ddc_0_11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Sithum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1"/>
        <p:cNvGrpSpPr/>
        <p:nvPr/>
      </p:nvGrpSpPr>
      <p:grpSpPr>
        <a:xfrm>
          <a:off x="0" y="0"/>
          <a:ext cx="0" cy="0"/>
          <a:chOff x="0" y="0"/>
          <a:chExt cx="0" cy="0"/>
        </a:xfrm>
      </p:grpSpPr>
      <p:sp>
        <p:nvSpPr>
          <p:cNvPr id="2542" name="Google Shape;2542;g105c59e9ddc_0_1190: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3" name="Google Shape;2543;g105c59e9ddc_0_119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Sithum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1"/>
        <p:cNvGrpSpPr/>
        <p:nvPr/>
      </p:nvGrpSpPr>
      <p:grpSpPr>
        <a:xfrm>
          <a:off x="0" y="0"/>
          <a:ext cx="0" cy="0"/>
          <a:chOff x="0" y="0"/>
          <a:chExt cx="0" cy="0"/>
        </a:xfrm>
      </p:grpSpPr>
      <p:sp>
        <p:nvSpPr>
          <p:cNvPr id="2562" name="Google Shape;2562;g8bd883d690_5_5142: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3" name="Google Shape;2563;g8bd883d690_5_51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Ero</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9"/>
        <p:cNvGrpSpPr/>
        <p:nvPr/>
      </p:nvGrpSpPr>
      <p:grpSpPr>
        <a:xfrm>
          <a:off x="0" y="0"/>
          <a:ext cx="0" cy="0"/>
          <a:chOff x="0" y="0"/>
          <a:chExt cx="0" cy="0"/>
        </a:xfrm>
      </p:grpSpPr>
      <p:sp>
        <p:nvSpPr>
          <p:cNvPr id="2570" name="Google Shape;2570;g8bd883d690_0_46: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1" name="Google Shape;2571;g8bd883d690_0_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Ero</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6"/>
        <p:cNvGrpSpPr/>
        <p:nvPr/>
      </p:nvGrpSpPr>
      <p:grpSpPr>
        <a:xfrm>
          <a:off x="0" y="0"/>
          <a:ext cx="0" cy="0"/>
          <a:chOff x="0" y="0"/>
          <a:chExt cx="0" cy="0"/>
        </a:xfrm>
      </p:grpSpPr>
      <p:sp>
        <p:nvSpPr>
          <p:cNvPr id="2337" name="Google Shape;2337;ge09e24a58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8" name="Google Shape;2338;ge09e24a58b_0_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Subhashree</a:t>
            </a:r>
            <a:endParaRPr/>
          </a:p>
        </p:txBody>
      </p:sp>
      <p:sp>
        <p:nvSpPr>
          <p:cNvPr id="2339" name="Google Shape;2339;ge09e24a58b_0_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7"/>
        <p:cNvGrpSpPr/>
        <p:nvPr/>
      </p:nvGrpSpPr>
      <p:grpSpPr>
        <a:xfrm>
          <a:off x="0" y="0"/>
          <a:ext cx="0" cy="0"/>
          <a:chOff x="0" y="0"/>
          <a:chExt cx="0" cy="0"/>
        </a:xfrm>
      </p:grpSpPr>
      <p:sp>
        <p:nvSpPr>
          <p:cNvPr id="2578" name="Google Shape;2578;g8bd883d690_0_52: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9" name="Google Shape;2579;g8bd883d690_0_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Travis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5"/>
        <p:cNvGrpSpPr/>
        <p:nvPr/>
      </p:nvGrpSpPr>
      <p:grpSpPr>
        <a:xfrm>
          <a:off x="0" y="0"/>
          <a:ext cx="0" cy="0"/>
          <a:chOff x="0" y="0"/>
          <a:chExt cx="0" cy="0"/>
        </a:xfrm>
      </p:grpSpPr>
      <p:sp>
        <p:nvSpPr>
          <p:cNvPr id="2586" name="Google Shape;2586;g8bd883d690_0_5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7" name="Google Shape;2587;g8bd883d690_0_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Travis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3"/>
        <p:cNvGrpSpPr/>
        <p:nvPr/>
      </p:nvGrpSpPr>
      <p:grpSpPr>
        <a:xfrm>
          <a:off x="0" y="0"/>
          <a:ext cx="0" cy="0"/>
          <a:chOff x="0" y="0"/>
          <a:chExt cx="0" cy="0"/>
        </a:xfrm>
      </p:grpSpPr>
      <p:sp>
        <p:nvSpPr>
          <p:cNvPr id="2594" name="Google Shape;2594;g105ee0587b6_1_8: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5" name="Google Shape;2595;g105ee0587b6_1_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Ero</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1"/>
        <p:cNvGrpSpPr/>
        <p:nvPr/>
      </p:nvGrpSpPr>
      <p:grpSpPr>
        <a:xfrm>
          <a:off x="0" y="0"/>
          <a:ext cx="0" cy="0"/>
          <a:chOff x="0" y="0"/>
          <a:chExt cx="0" cy="0"/>
        </a:xfrm>
      </p:grpSpPr>
      <p:sp>
        <p:nvSpPr>
          <p:cNvPr id="2602" name="Google Shape;2602;g103cd120802_0_13: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3" name="Google Shape;2603;g103cd120802_0_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Ero</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9"/>
        <p:cNvGrpSpPr/>
        <p:nvPr/>
      </p:nvGrpSpPr>
      <p:grpSpPr>
        <a:xfrm>
          <a:off x="0" y="0"/>
          <a:ext cx="0" cy="0"/>
          <a:chOff x="0" y="0"/>
          <a:chExt cx="0" cy="0"/>
        </a:xfrm>
      </p:grpSpPr>
      <p:sp>
        <p:nvSpPr>
          <p:cNvPr id="2610" name="Google Shape;2610;g103cd120802_0_1: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1" name="Google Shape;2611;g103cd120802_0_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Travis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103cd120802_0_19: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103cd120802_0_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Travis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5"/>
        <p:cNvGrpSpPr/>
        <p:nvPr/>
      </p:nvGrpSpPr>
      <p:grpSpPr>
        <a:xfrm>
          <a:off x="0" y="0"/>
          <a:ext cx="0" cy="0"/>
          <a:chOff x="0" y="0"/>
          <a:chExt cx="0" cy="0"/>
        </a:xfrm>
      </p:grpSpPr>
      <p:sp>
        <p:nvSpPr>
          <p:cNvPr id="2626" name="Google Shape;2626;g105300906ac_0_31: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7" name="Google Shape;2627;g105300906ac_0_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Subhashree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2"/>
        <p:cNvGrpSpPr/>
        <p:nvPr/>
      </p:nvGrpSpPr>
      <p:grpSpPr>
        <a:xfrm>
          <a:off x="0" y="0"/>
          <a:ext cx="0" cy="0"/>
          <a:chOff x="0" y="0"/>
          <a:chExt cx="0" cy="0"/>
        </a:xfrm>
      </p:grpSpPr>
      <p:sp>
        <p:nvSpPr>
          <p:cNvPr id="2633" name="Google Shape;2633;g105300906ac_0_37: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4" name="Google Shape;2634;g105300906ac_0_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Subhashree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8"/>
        <p:cNvGrpSpPr/>
        <p:nvPr/>
      </p:nvGrpSpPr>
      <p:grpSpPr>
        <a:xfrm>
          <a:off x="0" y="0"/>
          <a:ext cx="0" cy="0"/>
          <a:chOff x="0" y="0"/>
          <a:chExt cx="0" cy="0"/>
        </a:xfrm>
      </p:grpSpPr>
      <p:sp>
        <p:nvSpPr>
          <p:cNvPr id="2349" name="Google Shape;2349;g105300906ac_0_20: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0" name="Google Shape;2350;g105300906ac_0_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Subhashree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6"/>
        <p:cNvGrpSpPr/>
        <p:nvPr/>
      </p:nvGrpSpPr>
      <p:grpSpPr>
        <a:xfrm>
          <a:off x="0" y="0"/>
          <a:ext cx="0" cy="0"/>
          <a:chOff x="0" y="0"/>
          <a:chExt cx="0" cy="0"/>
        </a:xfrm>
      </p:grpSpPr>
      <p:sp>
        <p:nvSpPr>
          <p:cNvPr id="2357" name="Google Shape;2357;g8bd883d690_5_4119: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8" name="Google Shape;2358;g8bd883d690_5_41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Subhashree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4"/>
        <p:cNvGrpSpPr/>
        <p:nvPr/>
      </p:nvGrpSpPr>
      <p:grpSpPr>
        <a:xfrm>
          <a:off x="0" y="0"/>
          <a:ext cx="0" cy="0"/>
          <a:chOff x="0" y="0"/>
          <a:chExt cx="0" cy="0"/>
        </a:xfrm>
      </p:grpSpPr>
      <p:sp>
        <p:nvSpPr>
          <p:cNvPr id="2365" name="Google Shape;2365;g105300906ac_0_0: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6" name="Google Shape;2366;g105300906ac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Subhashree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3"/>
        <p:cNvGrpSpPr/>
        <p:nvPr/>
      </p:nvGrpSpPr>
      <p:grpSpPr>
        <a:xfrm>
          <a:off x="0" y="0"/>
          <a:ext cx="0" cy="0"/>
          <a:chOff x="0" y="0"/>
          <a:chExt cx="0" cy="0"/>
        </a:xfrm>
      </p:grpSpPr>
      <p:sp>
        <p:nvSpPr>
          <p:cNvPr id="2374" name="Google Shape;2374;g8bd883d690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5" name="Google Shape;2375;g8bd883d690_0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Subhashree - Quick overall explanation - Nicholas to describe table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105ee0587b6_6_0: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3" name="Google Shape;2383;g105ee0587b6_6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Nicholas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0"/>
        <p:cNvGrpSpPr/>
        <p:nvPr/>
      </p:nvGrpSpPr>
      <p:grpSpPr>
        <a:xfrm>
          <a:off x="0" y="0"/>
          <a:ext cx="0" cy="0"/>
          <a:chOff x="0" y="0"/>
          <a:chExt cx="0" cy="0"/>
        </a:xfrm>
      </p:grpSpPr>
      <p:sp>
        <p:nvSpPr>
          <p:cNvPr id="2391" name="Google Shape;2391;g105ee0587b6_6_9: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2" name="Google Shape;2392;g105ee0587b6_6_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Nicholas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9"/>
        <p:cNvGrpSpPr/>
        <p:nvPr/>
      </p:nvGrpSpPr>
      <p:grpSpPr>
        <a:xfrm>
          <a:off x="0" y="0"/>
          <a:ext cx="0" cy="0"/>
          <a:chOff x="0" y="0"/>
          <a:chExt cx="0" cy="0"/>
        </a:xfrm>
      </p:grpSpPr>
      <p:sp>
        <p:nvSpPr>
          <p:cNvPr id="2400" name="Google Shape;2400;g105ee0587b6_6_21: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1" name="Google Shape;2401;g105ee0587b6_6_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Nicholas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6.png"/></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8. Transition Slide">
  <p:cSld name="CUSTOM_17_2_1_2">
    <p:spTree>
      <p:nvGrpSpPr>
        <p:cNvPr id="1" name="Shape 83"/>
        <p:cNvGrpSpPr/>
        <p:nvPr/>
      </p:nvGrpSpPr>
      <p:grpSpPr>
        <a:xfrm>
          <a:off x="0" y="0"/>
          <a:ext cx="0" cy="0"/>
          <a:chOff x="0" y="0"/>
          <a:chExt cx="0" cy="0"/>
        </a:xfrm>
      </p:grpSpPr>
      <p:pic>
        <p:nvPicPr>
          <p:cNvPr id="84" name="Google Shape;84;p12"/>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85" name="Google Shape;85;p12"/>
          <p:cNvSpPr txBox="1">
            <a:spLocks noGrp="1"/>
          </p:cNvSpPr>
          <p:nvPr>
            <p:ph type="title"/>
          </p:nvPr>
        </p:nvSpPr>
        <p:spPr>
          <a:xfrm>
            <a:off x="632102"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latin typeface="Roboto Medium"/>
                <a:ea typeface="Roboto Medium"/>
                <a:cs typeface="Roboto Medium"/>
                <a:sym typeface="Roboto Medium"/>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86" name="Google Shape;86;p1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87" name="Google Shape;87;p12"/>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1564"/>
        <p:cNvGrpSpPr/>
        <p:nvPr/>
      </p:nvGrpSpPr>
      <p:grpSpPr>
        <a:xfrm>
          <a:off x="0" y="0"/>
          <a:ext cx="0" cy="0"/>
          <a:chOff x="0" y="0"/>
          <a:chExt cx="0" cy="0"/>
        </a:xfrm>
      </p:grpSpPr>
      <p:sp>
        <p:nvSpPr>
          <p:cNvPr id="1565" name="Google Shape;1565;p104"/>
          <p:cNvSpPr/>
          <p:nvPr/>
        </p:nvSpPr>
        <p:spPr>
          <a:xfrm>
            <a:off x="3605861" y="33008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66" name="Google Shape;1566;p10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67" name="Google Shape;1567;p10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568" name="Google Shape;1568;p10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569" name="Google Shape;1569;p10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570" name="Google Shape;1570;p10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571" name="Google Shape;1571;p10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572" name="Google Shape;1572;p104"/>
          <p:cNvGrpSpPr/>
          <p:nvPr/>
        </p:nvGrpSpPr>
        <p:grpSpPr>
          <a:xfrm>
            <a:off x="1218895" y="3300915"/>
            <a:ext cx="2071215" cy="1296816"/>
            <a:chOff x="457200" y="1466425"/>
            <a:chExt cx="776900" cy="486300"/>
          </a:xfrm>
        </p:grpSpPr>
        <p:sp>
          <p:nvSpPr>
            <p:cNvPr id="1573" name="Google Shape;1573;p104"/>
            <p:cNvSpPr/>
            <p:nvPr/>
          </p:nvSpPr>
          <p:spPr>
            <a:xfrm>
              <a:off x="457200" y="1466425"/>
              <a:ext cx="695400" cy="4863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1574" name="Google Shape;1574;p104"/>
            <p:cNvSpPr/>
            <p:nvPr/>
          </p:nvSpPr>
          <p:spPr>
            <a:xfrm rot="5400000">
              <a:off x="973100" y="1624950"/>
              <a:ext cx="333375" cy="188625"/>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75" name="Google Shape;1575;p104"/>
          <p:cNvSpPr txBox="1">
            <a:spLocks noGrp="1"/>
          </p:cNvSpPr>
          <p:nvPr>
            <p:ph type="subTitle" idx="3"/>
          </p:nvPr>
        </p:nvSpPr>
        <p:spPr>
          <a:xfrm>
            <a:off x="-32592" y="33990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76" name="Google Shape;1576;p104"/>
          <p:cNvSpPr/>
          <p:nvPr/>
        </p:nvSpPr>
        <p:spPr>
          <a:xfrm>
            <a:off x="3605861" y="48770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77" name="Google Shape;1577;p104"/>
          <p:cNvGrpSpPr/>
          <p:nvPr/>
        </p:nvGrpSpPr>
        <p:grpSpPr>
          <a:xfrm>
            <a:off x="1218895" y="4877115"/>
            <a:ext cx="2071215" cy="1296816"/>
            <a:chOff x="457200" y="1466425"/>
            <a:chExt cx="776900" cy="486300"/>
          </a:xfrm>
        </p:grpSpPr>
        <p:sp>
          <p:nvSpPr>
            <p:cNvPr id="1578" name="Google Shape;1578;p104"/>
            <p:cNvSpPr/>
            <p:nvPr/>
          </p:nvSpPr>
          <p:spPr>
            <a:xfrm>
              <a:off x="457200" y="1466425"/>
              <a:ext cx="695400" cy="486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1579" name="Google Shape;1579;p104"/>
            <p:cNvSpPr/>
            <p:nvPr/>
          </p:nvSpPr>
          <p:spPr>
            <a:xfrm rot="5400000">
              <a:off x="973100" y="1624950"/>
              <a:ext cx="33337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80" name="Google Shape;1580;p104"/>
          <p:cNvSpPr/>
          <p:nvPr/>
        </p:nvSpPr>
        <p:spPr>
          <a:xfrm>
            <a:off x="3605861" y="64532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81" name="Google Shape;1581;p104"/>
          <p:cNvGrpSpPr/>
          <p:nvPr/>
        </p:nvGrpSpPr>
        <p:grpSpPr>
          <a:xfrm>
            <a:off x="1218895" y="6453315"/>
            <a:ext cx="2071215" cy="1296816"/>
            <a:chOff x="457200" y="1466425"/>
            <a:chExt cx="776900" cy="486300"/>
          </a:xfrm>
        </p:grpSpPr>
        <p:sp>
          <p:nvSpPr>
            <p:cNvPr id="1582" name="Google Shape;1582;p104"/>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83" name="Google Shape;1583;p104"/>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84" name="Google Shape;1584;p104"/>
          <p:cNvSpPr/>
          <p:nvPr/>
        </p:nvSpPr>
        <p:spPr>
          <a:xfrm>
            <a:off x="3605861" y="80294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85" name="Google Shape;1585;p104"/>
          <p:cNvGrpSpPr/>
          <p:nvPr/>
        </p:nvGrpSpPr>
        <p:grpSpPr>
          <a:xfrm>
            <a:off x="1218895" y="8029515"/>
            <a:ext cx="2071215" cy="1296816"/>
            <a:chOff x="457200" y="1466425"/>
            <a:chExt cx="776900" cy="486300"/>
          </a:xfrm>
        </p:grpSpPr>
        <p:sp>
          <p:nvSpPr>
            <p:cNvPr id="1586" name="Google Shape;1586;p104"/>
            <p:cNvSpPr/>
            <p:nvPr/>
          </p:nvSpPr>
          <p:spPr>
            <a:xfrm>
              <a:off x="457200" y="1466425"/>
              <a:ext cx="695400" cy="4863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87" name="Google Shape;1587;p104"/>
            <p:cNvSpPr/>
            <p:nvPr/>
          </p:nvSpPr>
          <p:spPr>
            <a:xfrm rot="5400000">
              <a:off x="973100" y="1624950"/>
              <a:ext cx="333375" cy="188625"/>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88" name="Google Shape;1588;p104"/>
          <p:cNvSpPr/>
          <p:nvPr/>
        </p:nvSpPr>
        <p:spPr>
          <a:xfrm>
            <a:off x="3605861" y="9605700"/>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89" name="Google Shape;1589;p104"/>
          <p:cNvGrpSpPr/>
          <p:nvPr/>
        </p:nvGrpSpPr>
        <p:grpSpPr>
          <a:xfrm>
            <a:off x="1218895" y="9605749"/>
            <a:ext cx="2071215" cy="1296816"/>
            <a:chOff x="457200" y="1466425"/>
            <a:chExt cx="776900" cy="486300"/>
          </a:xfrm>
        </p:grpSpPr>
        <p:sp>
          <p:nvSpPr>
            <p:cNvPr id="1590" name="Google Shape;1590;p104"/>
            <p:cNvSpPr/>
            <p:nvPr/>
          </p:nvSpPr>
          <p:spPr>
            <a:xfrm>
              <a:off x="457200" y="1466425"/>
              <a:ext cx="695400" cy="486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91" name="Google Shape;1591;p104"/>
            <p:cNvSpPr/>
            <p:nvPr/>
          </p:nvSpPr>
          <p:spPr>
            <a:xfrm rot="5400000">
              <a:off x="973100" y="1624950"/>
              <a:ext cx="33337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92" name="Google Shape;1592;p104"/>
          <p:cNvSpPr/>
          <p:nvPr/>
        </p:nvSpPr>
        <p:spPr>
          <a:xfrm>
            <a:off x="3605861" y="11182033"/>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93" name="Google Shape;1593;p104"/>
          <p:cNvGrpSpPr/>
          <p:nvPr/>
        </p:nvGrpSpPr>
        <p:grpSpPr>
          <a:xfrm>
            <a:off x="1218895" y="11182082"/>
            <a:ext cx="2071215" cy="1296816"/>
            <a:chOff x="457200" y="1466425"/>
            <a:chExt cx="776900" cy="486300"/>
          </a:xfrm>
        </p:grpSpPr>
        <p:sp>
          <p:nvSpPr>
            <p:cNvPr id="1594" name="Google Shape;1594;p104"/>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1595" name="Google Shape;1595;p104"/>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96" name="Google Shape;1596;p104"/>
          <p:cNvSpPr txBox="1">
            <a:spLocks noGrp="1"/>
          </p:cNvSpPr>
          <p:nvPr>
            <p:ph type="subTitle" idx="4"/>
          </p:nvPr>
        </p:nvSpPr>
        <p:spPr>
          <a:xfrm>
            <a:off x="-32791" y="49568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97" name="Google Shape;1597;p104"/>
          <p:cNvSpPr txBox="1">
            <a:spLocks noGrp="1"/>
          </p:cNvSpPr>
          <p:nvPr>
            <p:ph type="subTitle" idx="5"/>
          </p:nvPr>
        </p:nvSpPr>
        <p:spPr>
          <a:xfrm>
            <a:off x="32658" y="6506467"/>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98" name="Google Shape;1598;p104"/>
          <p:cNvSpPr txBox="1">
            <a:spLocks noGrp="1"/>
          </p:cNvSpPr>
          <p:nvPr>
            <p:ph type="subTitle" idx="6"/>
          </p:nvPr>
        </p:nvSpPr>
        <p:spPr>
          <a:xfrm>
            <a:off x="-32392" y="80827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99" name="Google Shape;1599;p104"/>
          <p:cNvSpPr txBox="1">
            <a:spLocks noGrp="1"/>
          </p:cNvSpPr>
          <p:nvPr>
            <p:ph type="subTitle" idx="7"/>
          </p:nvPr>
        </p:nvSpPr>
        <p:spPr>
          <a:xfrm>
            <a:off x="-32325" y="96589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00" name="Google Shape;1600;p104"/>
          <p:cNvSpPr txBox="1">
            <a:spLocks noGrp="1"/>
          </p:cNvSpPr>
          <p:nvPr>
            <p:ph type="subTitle" idx="8"/>
          </p:nvPr>
        </p:nvSpPr>
        <p:spPr>
          <a:xfrm>
            <a:off x="-32392" y="112963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1601"/>
        <p:cNvGrpSpPr/>
        <p:nvPr/>
      </p:nvGrpSpPr>
      <p:grpSpPr>
        <a:xfrm>
          <a:off x="0" y="0"/>
          <a:ext cx="0" cy="0"/>
          <a:chOff x="0" y="0"/>
          <a:chExt cx="0" cy="0"/>
        </a:xfrm>
      </p:grpSpPr>
      <p:sp>
        <p:nvSpPr>
          <p:cNvPr id="1602" name="Google Shape;1602;p105"/>
          <p:cNvSpPr/>
          <p:nvPr/>
        </p:nvSpPr>
        <p:spPr>
          <a:xfrm>
            <a:off x="3344462" y="3097667"/>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603" name="Google Shape;1603;p10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04" name="Google Shape;1604;p10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605" name="Google Shape;1605;p10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606" name="Google Shape;1606;p10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607" name="Google Shape;1607;p10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608" name="Google Shape;1608;p10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609" name="Google Shape;1609;p105"/>
          <p:cNvGrpSpPr/>
          <p:nvPr/>
        </p:nvGrpSpPr>
        <p:grpSpPr>
          <a:xfrm>
            <a:off x="1218958" y="3066140"/>
            <a:ext cx="1901385" cy="1190462"/>
            <a:chOff x="457200" y="1466425"/>
            <a:chExt cx="776900" cy="486300"/>
          </a:xfrm>
        </p:grpSpPr>
        <p:sp>
          <p:nvSpPr>
            <p:cNvPr id="1610" name="Google Shape;1610;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1611" name="Google Shape;1611;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12" name="Google Shape;1612;p105"/>
          <p:cNvSpPr txBox="1">
            <a:spLocks noGrp="1"/>
          </p:cNvSpPr>
          <p:nvPr>
            <p:ph type="subTitle" idx="3"/>
          </p:nvPr>
        </p:nvSpPr>
        <p:spPr>
          <a:xfrm>
            <a:off x="0" y="3134200"/>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13" name="Google Shape;1613;p105"/>
          <p:cNvSpPr/>
          <p:nvPr/>
        </p:nvSpPr>
        <p:spPr>
          <a:xfrm>
            <a:off x="3344462" y="44913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14" name="Google Shape;1614;p105"/>
          <p:cNvGrpSpPr/>
          <p:nvPr/>
        </p:nvGrpSpPr>
        <p:grpSpPr>
          <a:xfrm>
            <a:off x="1218958" y="4459807"/>
            <a:ext cx="1901385" cy="1190462"/>
            <a:chOff x="457200" y="1466425"/>
            <a:chExt cx="776900" cy="486300"/>
          </a:xfrm>
        </p:grpSpPr>
        <p:sp>
          <p:nvSpPr>
            <p:cNvPr id="1615" name="Google Shape;1615;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1616" name="Google Shape;1616;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17" name="Google Shape;1617;p105"/>
          <p:cNvSpPr txBox="1">
            <a:spLocks noGrp="1"/>
          </p:cNvSpPr>
          <p:nvPr>
            <p:ph type="subTitle" idx="4"/>
          </p:nvPr>
        </p:nvSpPr>
        <p:spPr>
          <a:xfrm>
            <a:off x="333" y="45278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18" name="Google Shape;1618;p105"/>
          <p:cNvSpPr/>
          <p:nvPr/>
        </p:nvSpPr>
        <p:spPr>
          <a:xfrm>
            <a:off x="3344396" y="5886400"/>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19" name="Google Shape;1619;p105"/>
          <p:cNvGrpSpPr/>
          <p:nvPr/>
        </p:nvGrpSpPr>
        <p:grpSpPr>
          <a:xfrm>
            <a:off x="1218892" y="5854874"/>
            <a:ext cx="1901385" cy="1190462"/>
            <a:chOff x="457200" y="1466425"/>
            <a:chExt cx="776900" cy="486300"/>
          </a:xfrm>
        </p:grpSpPr>
        <p:sp>
          <p:nvSpPr>
            <p:cNvPr id="1620" name="Google Shape;1620;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1621" name="Google Shape;1621;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22" name="Google Shape;1622;p105"/>
          <p:cNvSpPr txBox="1">
            <a:spLocks noGrp="1"/>
          </p:cNvSpPr>
          <p:nvPr>
            <p:ph type="subTitle" idx="5"/>
          </p:nvPr>
        </p:nvSpPr>
        <p:spPr>
          <a:xfrm>
            <a:off x="0" y="5922933"/>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23" name="Google Shape;1623;p105"/>
          <p:cNvSpPr/>
          <p:nvPr/>
        </p:nvSpPr>
        <p:spPr>
          <a:xfrm>
            <a:off x="3344396" y="7280067"/>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24" name="Google Shape;1624;p105"/>
          <p:cNvGrpSpPr/>
          <p:nvPr/>
        </p:nvGrpSpPr>
        <p:grpSpPr>
          <a:xfrm>
            <a:off x="1218892" y="7248540"/>
            <a:ext cx="1901385" cy="1190462"/>
            <a:chOff x="457200" y="1466425"/>
            <a:chExt cx="776900" cy="486300"/>
          </a:xfrm>
        </p:grpSpPr>
        <p:sp>
          <p:nvSpPr>
            <p:cNvPr id="1625" name="Google Shape;1625;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1626" name="Google Shape;1626;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27" name="Google Shape;1627;p105"/>
          <p:cNvSpPr txBox="1">
            <a:spLocks noGrp="1"/>
          </p:cNvSpPr>
          <p:nvPr>
            <p:ph type="subTitle" idx="6"/>
          </p:nvPr>
        </p:nvSpPr>
        <p:spPr>
          <a:xfrm>
            <a:off x="-333" y="7316600"/>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28" name="Google Shape;1628;p105"/>
          <p:cNvSpPr/>
          <p:nvPr/>
        </p:nvSpPr>
        <p:spPr>
          <a:xfrm>
            <a:off x="3344462" y="86737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29" name="Google Shape;1629;p105"/>
          <p:cNvGrpSpPr/>
          <p:nvPr/>
        </p:nvGrpSpPr>
        <p:grpSpPr>
          <a:xfrm>
            <a:off x="1218958" y="8642207"/>
            <a:ext cx="1901385" cy="1190462"/>
            <a:chOff x="457200" y="1466425"/>
            <a:chExt cx="776900" cy="486300"/>
          </a:xfrm>
        </p:grpSpPr>
        <p:sp>
          <p:nvSpPr>
            <p:cNvPr id="1630" name="Google Shape;1630;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1631" name="Google Shape;1631;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32" name="Google Shape;1632;p105"/>
          <p:cNvSpPr txBox="1">
            <a:spLocks noGrp="1"/>
          </p:cNvSpPr>
          <p:nvPr>
            <p:ph type="subTitle" idx="7"/>
          </p:nvPr>
        </p:nvSpPr>
        <p:spPr>
          <a:xfrm>
            <a:off x="67" y="87102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33" name="Google Shape;1633;p105"/>
          <p:cNvSpPr/>
          <p:nvPr/>
        </p:nvSpPr>
        <p:spPr>
          <a:xfrm>
            <a:off x="3344462" y="10067400"/>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34" name="Google Shape;1634;p105"/>
          <p:cNvGrpSpPr/>
          <p:nvPr/>
        </p:nvGrpSpPr>
        <p:grpSpPr>
          <a:xfrm>
            <a:off x="1218958" y="10035874"/>
            <a:ext cx="1901385" cy="1190462"/>
            <a:chOff x="457200" y="1466425"/>
            <a:chExt cx="776900" cy="486300"/>
          </a:xfrm>
        </p:grpSpPr>
        <p:sp>
          <p:nvSpPr>
            <p:cNvPr id="1635" name="Google Shape;1635;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1636" name="Google Shape;1636;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37" name="Google Shape;1637;p105"/>
          <p:cNvSpPr txBox="1">
            <a:spLocks noGrp="1"/>
          </p:cNvSpPr>
          <p:nvPr>
            <p:ph type="subTitle" idx="8"/>
          </p:nvPr>
        </p:nvSpPr>
        <p:spPr>
          <a:xfrm>
            <a:off x="-133" y="10103933"/>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38" name="Google Shape;1638;p105"/>
          <p:cNvSpPr/>
          <p:nvPr/>
        </p:nvSpPr>
        <p:spPr>
          <a:xfrm>
            <a:off x="3344462" y="115291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39" name="Google Shape;1639;p105"/>
          <p:cNvGrpSpPr/>
          <p:nvPr/>
        </p:nvGrpSpPr>
        <p:grpSpPr>
          <a:xfrm>
            <a:off x="1218958" y="11497607"/>
            <a:ext cx="1901385" cy="1190462"/>
            <a:chOff x="457200" y="1466425"/>
            <a:chExt cx="776900" cy="486300"/>
          </a:xfrm>
        </p:grpSpPr>
        <p:sp>
          <p:nvSpPr>
            <p:cNvPr id="1640" name="Google Shape;1640;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1641" name="Google Shape;1641;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42" name="Google Shape;1642;p105"/>
          <p:cNvSpPr txBox="1">
            <a:spLocks noGrp="1"/>
          </p:cNvSpPr>
          <p:nvPr>
            <p:ph type="subTitle" idx="9"/>
          </p:nvPr>
        </p:nvSpPr>
        <p:spPr>
          <a:xfrm>
            <a:off x="67" y="115656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1643"/>
        <p:cNvGrpSpPr/>
        <p:nvPr/>
      </p:nvGrpSpPr>
      <p:grpSpPr>
        <a:xfrm>
          <a:off x="0" y="0"/>
          <a:ext cx="0" cy="0"/>
          <a:chOff x="0" y="0"/>
          <a:chExt cx="0" cy="0"/>
        </a:xfrm>
      </p:grpSpPr>
      <p:sp>
        <p:nvSpPr>
          <p:cNvPr id="1644" name="Google Shape;1644;p10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45" name="Google Shape;1645;p10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646" name="Google Shape;1646;p10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647" name="Google Shape;1647;p10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648" name="Google Shape;1648;p10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649" name="Google Shape;1649;p10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50" name="Google Shape;1650;p106"/>
          <p:cNvSpPr/>
          <p:nvPr/>
        </p:nvSpPr>
        <p:spPr>
          <a:xfrm>
            <a:off x="3143481" y="10328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51" name="Google Shape;1651;p106"/>
          <p:cNvGrpSpPr/>
          <p:nvPr/>
        </p:nvGrpSpPr>
        <p:grpSpPr>
          <a:xfrm>
            <a:off x="1219475" y="10328151"/>
            <a:ext cx="1606396" cy="1005814"/>
            <a:chOff x="457200" y="1466425"/>
            <a:chExt cx="776900" cy="486300"/>
          </a:xfrm>
        </p:grpSpPr>
        <p:sp>
          <p:nvSpPr>
            <p:cNvPr id="1652" name="Google Shape;1652;p106"/>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1653" name="Google Shape;1653;p106"/>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54" name="Google Shape;1654;p106"/>
          <p:cNvSpPr txBox="1">
            <a:spLocks noGrp="1"/>
          </p:cNvSpPr>
          <p:nvPr>
            <p:ph type="subTitle" idx="3"/>
          </p:nvPr>
        </p:nvSpPr>
        <p:spPr>
          <a:xfrm>
            <a:off x="-32258" y="10328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55" name="Google Shape;1655;p106"/>
          <p:cNvSpPr/>
          <p:nvPr/>
        </p:nvSpPr>
        <p:spPr>
          <a:xfrm>
            <a:off x="3143181" y="11496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56" name="Google Shape;1656;p106"/>
          <p:cNvGrpSpPr/>
          <p:nvPr/>
        </p:nvGrpSpPr>
        <p:grpSpPr>
          <a:xfrm>
            <a:off x="1219175" y="11496427"/>
            <a:ext cx="1606396" cy="1005814"/>
            <a:chOff x="457200" y="1466425"/>
            <a:chExt cx="776900" cy="486300"/>
          </a:xfrm>
        </p:grpSpPr>
        <p:sp>
          <p:nvSpPr>
            <p:cNvPr id="1657" name="Google Shape;1657;p106"/>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1658" name="Google Shape;1658;p106"/>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59" name="Google Shape;1659;p106"/>
          <p:cNvSpPr txBox="1">
            <a:spLocks noGrp="1"/>
          </p:cNvSpPr>
          <p:nvPr>
            <p:ph type="subTitle" idx="4"/>
          </p:nvPr>
        </p:nvSpPr>
        <p:spPr>
          <a:xfrm>
            <a:off x="-32192" y="11496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60" name="Google Shape;1660;p106"/>
          <p:cNvSpPr/>
          <p:nvPr/>
        </p:nvSpPr>
        <p:spPr>
          <a:xfrm>
            <a:off x="3143348" y="7991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61" name="Google Shape;1661;p106"/>
          <p:cNvGrpSpPr/>
          <p:nvPr/>
        </p:nvGrpSpPr>
        <p:grpSpPr>
          <a:xfrm>
            <a:off x="1219342" y="7991151"/>
            <a:ext cx="1606396" cy="1005814"/>
            <a:chOff x="457200" y="1466425"/>
            <a:chExt cx="776900" cy="486300"/>
          </a:xfrm>
        </p:grpSpPr>
        <p:sp>
          <p:nvSpPr>
            <p:cNvPr id="1662" name="Google Shape;1662;p106"/>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1663" name="Google Shape;1663;p106"/>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64" name="Google Shape;1664;p106"/>
          <p:cNvSpPr txBox="1">
            <a:spLocks noGrp="1"/>
          </p:cNvSpPr>
          <p:nvPr>
            <p:ph type="subTitle" idx="5"/>
          </p:nvPr>
        </p:nvSpPr>
        <p:spPr>
          <a:xfrm>
            <a:off x="-32391" y="7991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65" name="Google Shape;1665;p106"/>
          <p:cNvSpPr/>
          <p:nvPr/>
        </p:nvSpPr>
        <p:spPr>
          <a:xfrm>
            <a:off x="3143048" y="9159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66" name="Google Shape;1666;p106"/>
          <p:cNvGrpSpPr/>
          <p:nvPr/>
        </p:nvGrpSpPr>
        <p:grpSpPr>
          <a:xfrm>
            <a:off x="1219042" y="9159427"/>
            <a:ext cx="1606396" cy="1005814"/>
            <a:chOff x="457200" y="1466425"/>
            <a:chExt cx="776900" cy="486300"/>
          </a:xfrm>
        </p:grpSpPr>
        <p:sp>
          <p:nvSpPr>
            <p:cNvPr id="1667" name="Google Shape;1667;p106"/>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1668" name="Google Shape;1668;p106"/>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69" name="Google Shape;1669;p106"/>
          <p:cNvSpPr txBox="1">
            <a:spLocks noGrp="1"/>
          </p:cNvSpPr>
          <p:nvPr>
            <p:ph type="subTitle" idx="6"/>
          </p:nvPr>
        </p:nvSpPr>
        <p:spPr>
          <a:xfrm>
            <a:off x="-32392" y="9159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70" name="Google Shape;1670;p106"/>
          <p:cNvSpPr/>
          <p:nvPr/>
        </p:nvSpPr>
        <p:spPr>
          <a:xfrm>
            <a:off x="3143415" y="5694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71" name="Google Shape;1671;p106"/>
          <p:cNvGrpSpPr/>
          <p:nvPr/>
        </p:nvGrpSpPr>
        <p:grpSpPr>
          <a:xfrm>
            <a:off x="1219408" y="5694151"/>
            <a:ext cx="1606396" cy="1005814"/>
            <a:chOff x="457200" y="1466425"/>
            <a:chExt cx="776900" cy="486300"/>
          </a:xfrm>
        </p:grpSpPr>
        <p:sp>
          <p:nvSpPr>
            <p:cNvPr id="1672" name="Google Shape;1672;p106"/>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1673" name="Google Shape;1673;p106"/>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74" name="Google Shape;1674;p106"/>
          <p:cNvSpPr txBox="1">
            <a:spLocks noGrp="1"/>
          </p:cNvSpPr>
          <p:nvPr>
            <p:ph type="subTitle" idx="7"/>
          </p:nvPr>
        </p:nvSpPr>
        <p:spPr>
          <a:xfrm>
            <a:off x="-32324" y="5694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75" name="Google Shape;1675;p106"/>
          <p:cNvSpPr/>
          <p:nvPr/>
        </p:nvSpPr>
        <p:spPr>
          <a:xfrm>
            <a:off x="3143115" y="6862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76" name="Google Shape;1676;p106"/>
          <p:cNvGrpSpPr/>
          <p:nvPr/>
        </p:nvGrpSpPr>
        <p:grpSpPr>
          <a:xfrm>
            <a:off x="1219108" y="6862427"/>
            <a:ext cx="1606396" cy="1005814"/>
            <a:chOff x="457200" y="1466425"/>
            <a:chExt cx="776900" cy="486300"/>
          </a:xfrm>
        </p:grpSpPr>
        <p:sp>
          <p:nvSpPr>
            <p:cNvPr id="1677" name="Google Shape;1677;p106"/>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1678" name="Google Shape;1678;p106"/>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79" name="Google Shape;1679;p106"/>
          <p:cNvSpPr txBox="1">
            <a:spLocks noGrp="1"/>
          </p:cNvSpPr>
          <p:nvPr>
            <p:ph type="subTitle" idx="8"/>
          </p:nvPr>
        </p:nvSpPr>
        <p:spPr>
          <a:xfrm>
            <a:off x="-32658" y="6862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80" name="Google Shape;1680;p106"/>
          <p:cNvSpPr/>
          <p:nvPr/>
        </p:nvSpPr>
        <p:spPr>
          <a:xfrm>
            <a:off x="3143281" y="3357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81" name="Google Shape;1681;p106"/>
          <p:cNvGrpSpPr/>
          <p:nvPr/>
        </p:nvGrpSpPr>
        <p:grpSpPr>
          <a:xfrm>
            <a:off x="1219275" y="3357151"/>
            <a:ext cx="1606396" cy="1005814"/>
            <a:chOff x="457200" y="1466425"/>
            <a:chExt cx="776900" cy="486300"/>
          </a:xfrm>
        </p:grpSpPr>
        <p:sp>
          <p:nvSpPr>
            <p:cNvPr id="1682" name="Google Shape;1682;p106"/>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1683" name="Google Shape;1683;p106"/>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84" name="Google Shape;1684;p106"/>
          <p:cNvSpPr txBox="1">
            <a:spLocks noGrp="1"/>
          </p:cNvSpPr>
          <p:nvPr>
            <p:ph type="subTitle" idx="9"/>
          </p:nvPr>
        </p:nvSpPr>
        <p:spPr>
          <a:xfrm>
            <a:off x="-32791" y="3357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85" name="Google Shape;1685;p106"/>
          <p:cNvSpPr/>
          <p:nvPr/>
        </p:nvSpPr>
        <p:spPr>
          <a:xfrm>
            <a:off x="3142981" y="4525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86" name="Google Shape;1686;p106"/>
          <p:cNvGrpSpPr/>
          <p:nvPr/>
        </p:nvGrpSpPr>
        <p:grpSpPr>
          <a:xfrm>
            <a:off x="1218975" y="4525427"/>
            <a:ext cx="1606396" cy="1005814"/>
            <a:chOff x="457200" y="1466425"/>
            <a:chExt cx="776900" cy="486300"/>
          </a:xfrm>
        </p:grpSpPr>
        <p:sp>
          <p:nvSpPr>
            <p:cNvPr id="1687" name="Google Shape;1687;p106"/>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1688" name="Google Shape;1688;p106"/>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89" name="Google Shape;1689;p106"/>
          <p:cNvSpPr txBox="1">
            <a:spLocks noGrp="1"/>
          </p:cNvSpPr>
          <p:nvPr>
            <p:ph type="subTitle" idx="13"/>
          </p:nvPr>
        </p:nvSpPr>
        <p:spPr>
          <a:xfrm>
            <a:off x="-32791" y="4525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1690"/>
        <p:cNvGrpSpPr/>
        <p:nvPr/>
      </p:nvGrpSpPr>
      <p:grpSpPr>
        <a:xfrm>
          <a:off x="0" y="0"/>
          <a:ext cx="0" cy="0"/>
          <a:chOff x="0" y="0"/>
          <a:chExt cx="0" cy="0"/>
        </a:xfrm>
      </p:grpSpPr>
      <p:sp>
        <p:nvSpPr>
          <p:cNvPr id="1691" name="Google Shape;1691;p10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92" name="Google Shape;1692;p10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693" name="Google Shape;1693;p10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694" name="Google Shape;1694;p10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695" name="Google Shape;1695;p10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696" name="Google Shape;1696;p10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97" name="Google Shape;1697;p107"/>
          <p:cNvSpPr/>
          <p:nvPr/>
        </p:nvSpPr>
        <p:spPr>
          <a:xfrm>
            <a:off x="3143481" y="10328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98" name="Google Shape;1698;p107"/>
          <p:cNvGrpSpPr/>
          <p:nvPr/>
        </p:nvGrpSpPr>
        <p:grpSpPr>
          <a:xfrm>
            <a:off x="1219475" y="10328151"/>
            <a:ext cx="1606396" cy="1005814"/>
            <a:chOff x="457200" y="1466425"/>
            <a:chExt cx="776900" cy="486300"/>
          </a:xfrm>
        </p:grpSpPr>
        <p:sp>
          <p:nvSpPr>
            <p:cNvPr id="1699" name="Google Shape;1699;p107"/>
            <p:cNvSpPr/>
            <p:nvPr/>
          </p:nvSpPr>
          <p:spPr>
            <a:xfrm>
              <a:off x="457200" y="1466425"/>
              <a:ext cx="695400" cy="486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1700" name="Google Shape;1700;p107"/>
            <p:cNvSpPr/>
            <p:nvPr/>
          </p:nvSpPr>
          <p:spPr>
            <a:xfrm rot="5400000">
              <a:off x="973100" y="1624950"/>
              <a:ext cx="33337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01" name="Google Shape;1701;p107"/>
          <p:cNvSpPr txBox="1">
            <a:spLocks noGrp="1"/>
          </p:cNvSpPr>
          <p:nvPr>
            <p:ph type="subTitle" idx="3"/>
          </p:nvPr>
        </p:nvSpPr>
        <p:spPr>
          <a:xfrm>
            <a:off x="-32257" y="10328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02" name="Google Shape;1702;p107"/>
          <p:cNvSpPr/>
          <p:nvPr/>
        </p:nvSpPr>
        <p:spPr>
          <a:xfrm>
            <a:off x="3143181" y="11496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03" name="Google Shape;1703;p107"/>
          <p:cNvGrpSpPr/>
          <p:nvPr/>
        </p:nvGrpSpPr>
        <p:grpSpPr>
          <a:xfrm>
            <a:off x="1219175" y="11496427"/>
            <a:ext cx="1606396" cy="1005814"/>
            <a:chOff x="457200" y="1466425"/>
            <a:chExt cx="776900" cy="486300"/>
          </a:xfrm>
        </p:grpSpPr>
        <p:sp>
          <p:nvSpPr>
            <p:cNvPr id="1704" name="Google Shape;1704;p107"/>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1705" name="Google Shape;1705;p107"/>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06" name="Google Shape;1706;p107"/>
          <p:cNvSpPr txBox="1">
            <a:spLocks noGrp="1"/>
          </p:cNvSpPr>
          <p:nvPr>
            <p:ph type="subTitle" idx="4"/>
          </p:nvPr>
        </p:nvSpPr>
        <p:spPr>
          <a:xfrm>
            <a:off x="-32192" y="11496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07" name="Google Shape;1707;p107"/>
          <p:cNvSpPr/>
          <p:nvPr/>
        </p:nvSpPr>
        <p:spPr>
          <a:xfrm>
            <a:off x="3143348" y="7991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08" name="Google Shape;1708;p107"/>
          <p:cNvGrpSpPr/>
          <p:nvPr/>
        </p:nvGrpSpPr>
        <p:grpSpPr>
          <a:xfrm>
            <a:off x="1219342" y="7991151"/>
            <a:ext cx="1606396" cy="1005814"/>
            <a:chOff x="457200" y="1466425"/>
            <a:chExt cx="776900" cy="486300"/>
          </a:xfrm>
        </p:grpSpPr>
        <p:sp>
          <p:nvSpPr>
            <p:cNvPr id="1709" name="Google Shape;1709;p107"/>
            <p:cNvSpPr/>
            <p:nvPr/>
          </p:nvSpPr>
          <p:spPr>
            <a:xfrm>
              <a:off x="457200" y="1466425"/>
              <a:ext cx="695400" cy="486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1710" name="Google Shape;1710;p107"/>
            <p:cNvSpPr/>
            <p:nvPr/>
          </p:nvSpPr>
          <p:spPr>
            <a:xfrm rot="5400000">
              <a:off x="973100" y="1624950"/>
              <a:ext cx="33337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11" name="Google Shape;1711;p107"/>
          <p:cNvSpPr txBox="1">
            <a:spLocks noGrp="1"/>
          </p:cNvSpPr>
          <p:nvPr>
            <p:ph type="subTitle" idx="5"/>
          </p:nvPr>
        </p:nvSpPr>
        <p:spPr>
          <a:xfrm>
            <a:off x="-32391" y="7991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12" name="Google Shape;1712;p107"/>
          <p:cNvSpPr/>
          <p:nvPr/>
        </p:nvSpPr>
        <p:spPr>
          <a:xfrm>
            <a:off x="3143048" y="9159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13" name="Google Shape;1713;p107"/>
          <p:cNvGrpSpPr/>
          <p:nvPr/>
        </p:nvGrpSpPr>
        <p:grpSpPr>
          <a:xfrm>
            <a:off x="1219042" y="9159427"/>
            <a:ext cx="1606396" cy="1005814"/>
            <a:chOff x="457200" y="1466425"/>
            <a:chExt cx="776900" cy="486300"/>
          </a:xfrm>
        </p:grpSpPr>
        <p:sp>
          <p:nvSpPr>
            <p:cNvPr id="1714" name="Google Shape;1714;p107"/>
            <p:cNvSpPr/>
            <p:nvPr/>
          </p:nvSpPr>
          <p:spPr>
            <a:xfrm>
              <a:off x="457200" y="1466425"/>
              <a:ext cx="695400" cy="486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1715" name="Google Shape;1715;p107"/>
            <p:cNvSpPr/>
            <p:nvPr/>
          </p:nvSpPr>
          <p:spPr>
            <a:xfrm rot="5400000">
              <a:off x="973100" y="1624950"/>
              <a:ext cx="33337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16" name="Google Shape;1716;p107"/>
          <p:cNvSpPr txBox="1">
            <a:spLocks noGrp="1"/>
          </p:cNvSpPr>
          <p:nvPr>
            <p:ph type="subTitle" idx="6"/>
          </p:nvPr>
        </p:nvSpPr>
        <p:spPr>
          <a:xfrm>
            <a:off x="-32392" y="9159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17" name="Google Shape;1717;p107"/>
          <p:cNvSpPr/>
          <p:nvPr/>
        </p:nvSpPr>
        <p:spPr>
          <a:xfrm>
            <a:off x="3143415" y="5694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18" name="Google Shape;1718;p107"/>
          <p:cNvGrpSpPr/>
          <p:nvPr/>
        </p:nvGrpSpPr>
        <p:grpSpPr>
          <a:xfrm>
            <a:off x="1219408" y="5694151"/>
            <a:ext cx="1606396" cy="1005814"/>
            <a:chOff x="457200" y="1466425"/>
            <a:chExt cx="776900" cy="486300"/>
          </a:xfrm>
        </p:grpSpPr>
        <p:sp>
          <p:nvSpPr>
            <p:cNvPr id="1719" name="Google Shape;1719;p107"/>
            <p:cNvSpPr/>
            <p:nvPr/>
          </p:nvSpPr>
          <p:spPr>
            <a:xfrm>
              <a:off x="457200" y="1466425"/>
              <a:ext cx="695400" cy="486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1720" name="Google Shape;1720;p107"/>
            <p:cNvSpPr/>
            <p:nvPr/>
          </p:nvSpPr>
          <p:spPr>
            <a:xfrm rot="5400000">
              <a:off x="973100" y="1624950"/>
              <a:ext cx="33337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21" name="Google Shape;1721;p107"/>
          <p:cNvSpPr txBox="1">
            <a:spLocks noGrp="1"/>
          </p:cNvSpPr>
          <p:nvPr>
            <p:ph type="subTitle" idx="7"/>
          </p:nvPr>
        </p:nvSpPr>
        <p:spPr>
          <a:xfrm>
            <a:off x="467" y="5694333"/>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22" name="Google Shape;1722;p107"/>
          <p:cNvSpPr/>
          <p:nvPr/>
        </p:nvSpPr>
        <p:spPr>
          <a:xfrm>
            <a:off x="3143115" y="6862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23" name="Google Shape;1723;p107"/>
          <p:cNvGrpSpPr/>
          <p:nvPr/>
        </p:nvGrpSpPr>
        <p:grpSpPr>
          <a:xfrm>
            <a:off x="1219108" y="6862427"/>
            <a:ext cx="1606396" cy="1005814"/>
            <a:chOff x="457200" y="1466425"/>
            <a:chExt cx="776900" cy="486300"/>
          </a:xfrm>
        </p:grpSpPr>
        <p:sp>
          <p:nvSpPr>
            <p:cNvPr id="1724" name="Google Shape;1724;p107"/>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1725" name="Google Shape;1725;p107"/>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26" name="Google Shape;1726;p107"/>
          <p:cNvSpPr txBox="1">
            <a:spLocks noGrp="1"/>
          </p:cNvSpPr>
          <p:nvPr>
            <p:ph type="subTitle" idx="8"/>
          </p:nvPr>
        </p:nvSpPr>
        <p:spPr>
          <a:xfrm>
            <a:off x="-32791" y="6862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27" name="Google Shape;1727;p107"/>
          <p:cNvSpPr/>
          <p:nvPr/>
        </p:nvSpPr>
        <p:spPr>
          <a:xfrm>
            <a:off x="3143281" y="3357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28" name="Google Shape;1728;p107"/>
          <p:cNvGrpSpPr/>
          <p:nvPr/>
        </p:nvGrpSpPr>
        <p:grpSpPr>
          <a:xfrm>
            <a:off x="1219275" y="3357151"/>
            <a:ext cx="1606396" cy="1005814"/>
            <a:chOff x="457200" y="1466425"/>
            <a:chExt cx="776900" cy="486300"/>
          </a:xfrm>
        </p:grpSpPr>
        <p:sp>
          <p:nvSpPr>
            <p:cNvPr id="1729" name="Google Shape;1729;p107"/>
            <p:cNvSpPr/>
            <p:nvPr/>
          </p:nvSpPr>
          <p:spPr>
            <a:xfrm>
              <a:off x="457200" y="1466425"/>
              <a:ext cx="695400" cy="486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1730" name="Google Shape;1730;p107"/>
            <p:cNvSpPr/>
            <p:nvPr/>
          </p:nvSpPr>
          <p:spPr>
            <a:xfrm rot="5400000">
              <a:off x="973100" y="1624950"/>
              <a:ext cx="33337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31" name="Google Shape;1731;p107"/>
          <p:cNvSpPr txBox="1">
            <a:spLocks noGrp="1"/>
          </p:cNvSpPr>
          <p:nvPr>
            <p:ph type="subTitle" idx="9"/>
          </p:nvPr>
        </p:nvSpPr>
        <p:spPr>
          <a:xfrm>
            <a:off x="1" y="3357333"/>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32" name="Google Shape;1732;p107"/>
          <p:cNvSpPr/>
          <p:nvPr/>
        </p:nvSpPr>
        <p:spPr>
          <a:xfrm>
            <a:off x="3142981" y="4525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33" name="Google Shape;1733;p107"/>
          <p:cNvGrpSpPr/>
          <p:nvPr/>
        </p:nvGrpSpPr>
        <p:grpSpPr>
          <a:xfrm>
            <a:off x="1218975" y="4525427"/>
            <a:ext cx="1606396" cy="1005814"/>
            <a:chOff x="457200" y="1466425"/>
            <a:chExt cx="776900" cy="486300"/>
          </a:xfrm>
        </p:grpSpPr>
        <p:sp>
          <p:nvSpPr>
            <p:cNvPr id="1734" name="Google Shape;1734;p107"/>
            <p:cNvSpPr/>
            <p:nvPr/>
          </p:nvSpPr>
          <p:spPr>
            <a:xfrm>
              <a:off x="457200" y="1466425"/>
              <a:ext cx="695400" cy="486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1735" name="Google Shape;1735;p107"/>
            <p:cNvSpPr/>
            <p:nvPr/>
          </p:nvSpPr>
          <p:spPr>
            <a:xfrm rot="5400000">
              <a:off x="973100" y="1624950"/>
              <a:ext cx="33337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36" name="Google Shape;1736;p107"/>
          <p:cNvSpPr txBox="1">
            <a:spLocks noGrp="1"/>
          </p:cNvSpPr>
          <p:nvPr>
            <p:ph type="subTitle" idx="13"/>
          </p:nvPr>
        </p:nvSpPr>
        <p:spPr>
          <a:xfrm>
            <a:off x="0" y="4525667"/>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1737"/>
        <p:cNvGrpSpPr/>
        <p:nvPr/>
      </p:nvGrpSpPr>
      <p:grpSpPr>
        <a:xfrm>
          <a:off x="0" y="0"/>
          <a:ext cx="0" cy="0"/>
          <a:chOff x="0" y="0"/>
          <a:chExt cx="0" cy="0"/>
        </a:xfrm>
      </p:grpSpPr>
      <p:sp>
        <p:nvSpPr>
          <p:cNvPr id="1738" name="Google Shape;1738;p10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39" name="Google Shape;1739;p10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740" name="Google Shape;1740;p10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741" name="Google Shape;1741;p10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742" name="Google Shape;1742;p10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743" name="Google Shape;1743;p10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744" name="Google Shape;1744;p108"/>
          <p:cNvGrpSpPr/>
          <p:nvPr/>
        </p:nvGrpSpPr>
        <p:grpSpPr>
          <a:xfrm>
            <a:off x="1218833" y="3586941"/>
            <a:ext cx="1421954" cy="1422613"/>
            <a:chOff x="457200" y="1378813"/>
            <a:chExt cx="695400" cy="695450"/>
          </a:xfrm>
        </p:grpSpPr>
        <p:sp>
          <p:nvSpPr>
            <p:cNvPr id="1745" name="Google Shape;1745;p108"/>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1746" name="Google Shape;1746;p108"/>
            <p:cNvSpPr/>
            <p:nvPr/>
          </p:nvSpPr>
          <p:spPr>
            <a:xfrm rot="10800000">
              <a:off x="634726" y="1885638"/>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47" name="Google Shape;1747;p108"/>
          <p:cNvSpPr/>
          <p:nvPr/>
        </p:nvSpPr>
        <p:spPr>
          <a:xfrm flipH="1">
            <a:off x="1930911" y="5167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48" name="Google Shape;1748;p108"/>
          <p:cNvSpPr txBox="1">
            <a:spLocks noGrp="1"/>
          </p:cNvSpPr>
          <p:nvPr>
            <p:ph type="subTitle" idx="3"/>
          </p:nvPr>
        </p:nvSpPr>
        <p:spPr>
          <a:xfrm>
            <a:off x="1930897" y="5167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749" name="Google Shape;1749;p108"/>
          <p:cNvGrpSpPr/>
          <p:nvPr/>
        </p:nvGrpSpPr>
        <p:grpSpPr>
          <a:xfrm>
            <a:off x="8811455" y="3586941"/>
            <a:ext cx="1421954" cy="1422613"/>
            <a:chOff x="457200" y="1378813"/>
            <a:chExt cx="695400" cy="695450"/>
          </a:xfrm>
        </p:grpSpPr>
        <p:sp>
          <p:nvSpPr>
            <p:cNvPr id="1750" name="Google Shape;1750;p108"/>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1751" name="Google Shape;1751;p108"/>
            <p:cNvSpPr/>
            <p:nvPr/>
          </p:nvSpPr>
          <p:spPr>
            <a:xfrm rot="10800000">
              <a:off x="634726" y="1885638"/>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52" name="Google Shape;1752;p108"/>
          <p:cNvSpPr/>
          <p:nvPr/>
        </p:nvSpPr>
        <p:spPr>
          <a:xfrm flipH="1">
            <a:off x="9523533" y="5167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53" name="Google Shape;1753;p108"/>
          <p:cNvSpPr txBox="1">
            <a:spLocks noGrp="1"/>
          </p:cNvSpPr>
          <p:nvPr>
            <p:ph type="subTitle" idx="4"/>
          </p:nvPr>
        </p:nvSpPr>
        <p:spPr>
          <a:xfrm>
            <a:off x="9523519" y="5167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754" name="Google Shape;1754;p108"/>
          <p:cNvGrpSpPr/>
          <p:nvPr/>
        </p:nvGrpSpPr>
        <p:grpSpPr>
          <a:xfrm>
            <a:off x="16353290" y="3588941"/>
            <a:ext cx="1421954" cy="1422613"/>
            <a:chOff x="457200" y="1378813"/>
            <a:chExt cx="695400" cy="695450"/>
          </a:xfrm>
        </p:grpSpPr>
        <p:sp>
          <p:nvSpPr>
            <p:cNvPr id="1755" name="Google Shape;1755;p108"/>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1756" name="Google Shape;1756;p108"/>
            <p:cNvSpPr/>
            <p:nvPr/>
          </p:nvSpPr>
          <p:spPr>
            <a:xfrm rot="10800000">
              <a:off x="634726" y="1885638"/>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57" name="Google Shape;1757;p108"/>
          <p:cNvSpPr/>
          <p:nvPr/>
        </p:nvSpPr>
        <p:spPr>
          <a:xfrm flipH="1">
            <a:off x="17065368" y="5169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58" name="Google Shape;1758;p108"/>
          <p:cNvSpPr txBox="1">
            <a:spLocks noGrp="1"/>
          </p:cNvSpPr>
          <p:nvPr>
            <p:ph type="subTitle" idx="5"/>
          </p:nvPr>
        </p:nvSpPr>
        <p:spPr>
          <a:xfrm>
            <a:off x="17065355" y="5169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1759"/>
        <p:cNvGrpSpPr/>
        <p:nvPr/>
      </p:nvGrpSpPr>
      <p:grpSpPr>
        <a:xfrm>
          <a:off x="0" y="0"/>
          <a:ext cx="0" cy="0"/>
          <a:chOff x="0" y="0"/>
          <a:chExt cx="0" cy="0"/>
        </a:xfrm>
      </p:grpSpPr>
      <p:pic>
        <p:nvPicPr>
          <p:cNvPr id="1760" name="Google Shape;1760;p109"/>
          <p:cNvPicPr preferRelativeResize="0"/>
          <p:nvPr/>
        </p:nvPicPr>
        <p:blipFill>
          <a:blip r:embed="rId2">
            <a:alphaModFix/>
          </a:blip>
          <a:stretch>
            <a:fillRect/>
          </a:stretch>
        </p:blipFill>
        <p:spPr>
          <a:xfrm>
            <a:off x="11427090" y="1732400"/>
            <a:ext cx="2205958" cy="10973966"/>
          </a:xfrm>
          <a:prstGeom prst="rect">
            <a:avLst/>
          </a:prstGeom>
          <a:noFill/>
          <a:ln>
            <a:noFill/>
          </a:ln>
        </p:spPr>
      </p:pic>
      <p:sp>
        <p:nvSpPr>
          <p:cNvPr id="1761" name="Google Shape;1761;p10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762" name="Google Shape;1762;p10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763" name="Google Shape;1763;p10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764" name="Google Shape;1764;p10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765" name="Google Shape;1765;p109"/>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66" name="Google Shape;1766;p109"/>
          <p:cNvSpPr txBox="1">
            <a:spLocks noGrp="1"/>
          </p:cNvSpPr>
          <p:nvPr>
            <p:ph type="subTitle" idx="2"/>
          </p:nvPr>
        </p:nvSpPr>
        <p:spPr>
          <a:xfrm>
            <a:off x="-32791" y="4273200"/>
            <a:ext cx="11459400" cy="8804700"/>
          </a:xfrm>
          <a:prstGeom prst="rect">
            <a:avLst/>
          </a:prstGeom>
          <a:noFill/>
          <a:ln>
            <a:noFill/>
          </a:ln>
        </p:spPr>
        <p:txBody>
          <a:bodyPr spcFirstLastPara="1" wrap="square" lIns="1219000" tIns="0" rIns="1219000" bIns="0" anchor="t"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67" name="Google Shape;1767;p109"/>
          <p:cNvSpPr/>
          <p:nvPr/>
        </p:nvSpPr>
        <p:spPr>
          <a:xfrm>
            <a:off x="13159970" y="2373733"/>
            <a:ext cx="7167000" cy="12711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solidFill>
                  <a:srgbClr val="FFFFFF"/>
                </a:solidFill>
                <a:latin typeface="Roboto Light"/>
                <a:ea typeface="Roboto Light"/>
                <a:cs typeface="Roboto Light"/>
                <a:sym typeface="Roboto Light"/>
              </a:rPr>
              <a:t>System Hardening</a:t>
            </a:r>
            <a:endParaRPr sz="5600">
              <a:solidFill>
                <a:srgbClr val="FFFFFF"/>
              </a:solidFill>
              <a:latin typeface="Roboto Light"/>
              <a:ea typeface="Roboto Light"/>
              <a:cs typeface="Roboto Light"/>
              <a:sym typeface="Roboto Light"/>
            </a:endParaRPr>
          </a:p>
        </p:txBody>
      </p:sp>
      <p:sp>
        <p:nvSpPr>
          <p:cNvPr id="1768" name="Google Shape;1768;p109"/>
          <p:cNvSpPr/>
          <p:nvPr/>
        </p:nvSpPr>
        <p:spPr>
          <a:xfrm rot="10800000">
            <a:off x="13523063" y="3410502"/>
            <a:ext cx="695897" cy="385851"/>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69" name="Google Shape;1769;p109"/>
          <p:cNvSpPr/>
          <p:nvPr/>
        </p:nvSpPr>
        <p:spPr>
          <a:xfrm>
            <a:off x="1219004" y="2367800"/>
            <a:ext cx="7167000" cy="1271100"/>
          </a:xfrm>
          <a:prstGeom prst="roundRect">
            <a:avLst>
              <a:gd name="adj" fmla="val 16667"/>
            </a:avLst>
          </a:prstGeom>
          <a:solidFill>
            <a:srgbClr val="3D85C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solidFill>
                  <a:srgbClr val="FFFFFF"/>
                </a:solidFill>
                <a:latin typeface="Roboto Light"/>
                <a:ea typeface="Roboto Light"/>
                <a:cs typeface="Roboto Light"/>
                <a:sym typeface="Roboto Light"/>
              </a:rPr>
              <a:t>Alarm</a:t>
            </a:r>
            <a:endParaRPr sz="5600">
              <a:solidFill>
                <a:srgbClr val="FFFFFF"/>
              </a:solidFill>
              <a:latin typeface="Roboto Light"/>
              <a:ea typeface="Roboto Light"/>
              <a:cs typeface="Roboto Light"/>
              <a:sym typeface="Roboto Light"/>
            </a:endParaRPr>
          </a:p>
        </p:txBody>
      </p:sp>
      <p:sp>
        <p:nvSpPr>
          <p:cNvPr id="1770" name="Google Shape;1770;p109"/>
          <p:cNvSpPr/>
          <p:nvPr/>
        </p:nvSpPr>
        <p:spPr>
          <a:xfrm rot="10800000">
            <a:off x="1533903" y="3404535"/>
            <a:ext cx="603806" cy="385851"/>
          </a:xfrm>
          <a:prstGeom prst="flowChartExtract">
            <a:avLst/>
          </a:prstGeom>
          <a:solidFill>
            <a:srgbClr val="3D85C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1" name="Google Shape;1771;p109"/>
          <p:cNvSpPr txBox="1">
            <a:spLocks noGrp="1"/>
          </p:cNvSpPr>
          <p:nvPr>
            <p:ph type="subTitle" idx="3"/>
          </p:nvPr>
        </p:nvSpPr>
        <p:spPr>
          <a:xfrm>
            <a:off x="11908365" y="4279200"/>
            <a:ext cx="11459400" cy="8804700"/>
          </a:xfrm>
          <a:prstGeom prst="rect">
            <a:avLst/>
          </a:prstGeom>
          <a:noFill/>
          <a:ln>
            <a:noFill/>
          </a:ln>
        </p:spPr>
        <p:txBody>
          <a:bodyPr spcFirstLastPara="1" wrap="square" lIns="1219000" tIns="0" rIns="1219000" bIns="0" anchor="t"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1772"/>
        <p:cNvGrpSpPr/>
        <p:nvPr/>
      </p:nvGrpSpPr>
      <p:grpSpPr>
        <a:xfrm>
          <a:off x="0" y="0"/>
          <a:ext cx="0" cy="0"/>
          <a:chOff x="0" y="0"/>
          <a:chExt cx="0" cy="0"/>
        </a:xfrm>
      </p:grpSpPr>
      <p:sp>
        <p:nvSpPr>
          <p:cNvPr id="1773" name="Google Shape;1773;p11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74" name="Google Shape;1774;p11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775" name="Google Shape;1775;p11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776" name="Google Shape;1776;p11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777" name="Google Shape;1777;p11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778" name="Google Shape;1778;p11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79" name="Google Shape;1779;p110"/>
          <p:cNvSpPr/>
          <p:nvPr/>
        </p:nvSpPr>
        <p:spPr>
          <a:xfrm>
            <a:off x="1066522" y="33406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1780" name="Google Shape;1780;p110"/>
          <p:cNvSpPr/>
          <p:nvPr/>
        </p:nvSpPr>
        <p:spPr>
          <a:xfrm>
            <a:off x="3173973" y="34042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81" name="Google Shape;1781;p110"/>
          <p:cNvSpPr/>
          <p:nvPr/>
        </p:nvSpPr>
        <p:spPr>
          <a:xfrm>
            <a:off x="3021813" y="34042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82" name="Google Shape;1782;p110"/>
          <p:cNvSpPr/>
          <p:nvPr/>
        </p:nvSpPr>
        <p:spPr>
          <a:xfrm flipH="1">
            <a:off x="1218757" y="52330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83" name="Google Shape;1783;p110"/>
          <p:cNvSpPr/>
          <p:nvPr/>
        </p:nvSpPr>
        <p:spPr>
          <a:xfrm flipH="1">
            <a:off x="2335417" y="52330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84" name="Google Shape;1784;p110"/>
          <p:cNvSpPr/>
          <p:nvPr/>
        </p:nvSpPr>
        <p:spPr>
          <a:xfrm>
            <a:off x="21152890" y="51694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1785" name="Google Shape;1785;p110"/>
          <p:cNvSpPr/>
          <p:nvPr/>
        </p:nvSpPr>
        <p:spPr>
          <a:xfrm>
            <a:off x="1218883" y="69930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1786" name="Google Shape;1786;p110"/>
          <p:cNvSpPr/>
          <p:nvPr/>
        </p:nvSpPr>
        <p:spPr>
          <a:xfrm>
            <a:off x="3174989" y="70566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87" name="Google Shape;1787;p110"/>
          <p:cNvSpPr/>
          <p:nvPr/>
        </p:nvSpPr>
        <p:spPr>
          <a:xfrm>
            <a:off x="3022829" y="70566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88" name="Google Shape;1788;p110"/>
          <p:cNvSpPr/>
          <p:nvPr/>
        </p:nvSpPr>
        <p:spPr>
          <a:xfrm flipH="1">
            <a:off x="1371117" y="90886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89" name="Google Shape;1789;p110"/>
          <p:cNvSpPr/>
          <p:nvPr/>
        </p:nvSpPr>
        <p:spPr>
          <a:xfrm flipH="1">
            <a:off x="2487777" y="90886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90" name="Google Shape;1790;p110"/>
          <p:cNvSpPr/>
          <p:nvPr/>
        </p:nvSpPr>
        <p:spPr>
          <a:xfrm>
            <a:off x="21305250" y="90250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1791" name="Google Shape;1791;p110"/>
          <p:cNvSpPr/>
          <p:nvPr/>
        </p:nvSpPr>
        <p:spPr>
          <a:xfrm>
            <a:off x="1168096" y="10921033"/>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1792" name="Google Shape;1792;p110"/>
          <p:cNvSpPr/>
          <p:nvPr/>
        </p:nvSpPr>
        <p:spPr>
          <a:xfrm>
            <a:off x="3174989" y="10984633"/>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93" name="Google Shape;1793;p110"/>
          <p:cNvSpPr/>
          <p:nvPr/>
        </p:nvSpPr>
        <p:spPr>
          <a:xfrm>
            <a:off x="3022829" y="10984633"/>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94" name="Google Shape;1794;p110"/>
          <p:cNvSpPr txBox="1">
            <a:spLocks noGrp="1"/>
          </p:cNvSpPr>
          <p:nvPr>
            <p:ph type="subTitle" idx="3"/>
          </p:nvPr>
        </p:nvSpPr>
        <p:spPr>
          <a:xfrm>
            <a:off x="-32458" y="3380133"/>
            <a:ext cx="198204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95" name="Google Shape;1795;p110"/>
          <p:cNvSpPr txBox="1">
            <a:spLocks noGrp="1"/>
          </p:cNvSpPr>
          <p:nvPr>
            <p:ph type="subTitle" idx="4"/>
          </p:nvPr>
        </p:nvSpPr>
        <p:spPr>
          <a:xfrm>
            <a:off x="467" y="5186567"/>
            <a:ext cx="24377700" cy="1575300"/>
          </a:xfrm>
          <a:prstGeom prst="rect">
            <a:avLst/>
          </a:prstGeom>
          <a:noFill/>
          <a:ln>
            <a:noFill/>
          </a:ln>
        </p:spPr>
        <p:txBody>
          <a:bodyPr spcFirstLastPara="1" wrap="square" lIns="1219000" tIns="0" rIns="4144550" bIns="0" anchor="ctr" anchorCtr="0">
            <a:noAutofit/>
          </a:bodyPr>
          <a:lstStyle>
            <a:lvl1pPr lvl="0" algn="r" rtl="0">
              <a:lnSpc>
                <a:spcPct val="115000"/>
              </a:lnSpc>
              <a:spcBef>
                <a:spcPts val="0"/>
              </a:spcBef>
              <a:spcAft>
                <a:spcPts val="0"/>
              </a:spcAft>
              <a:buNone/>
              <a:defRPr sz="3700">
                <a:latin typeface="Roboto"/>
                <a:ea typeface="Roboto"/>
                <a:cs typeface="Roboto"/>
                <a:sym typeface="Roboto"/>
              </a:defRPr>
            </a:lvl1pPr>
            <a:lvl2pPr lvl="1" algn="r" rtl="0">
              <a:spcBef>
                <a:spcPts val="0"/>
              </a:spcBef>
              <a:spcAft>
                <a:spcPts val="0"/>
              </a:spcAft>
              <a:buNone/>
              <a:defRPr sz="3700"/>
            </a:lvl2pPr>
            <a:lvl3pPr lvl="2" algn="r" rtl="0">
              <a:spcBef>
                <a:spcPts val="0"/>
              </a:spcBef>
              <a:spcAft>
                <a:spcPts val="0"/>
              </a:spcAft>
              <a:buNone/>
              <a:defRPr sz="3700"/>
            </a:lvl3pPr>
            <a:lvl4pPr lvl="3" algn="r" rtl="0">
              <a:spcBef>
                <a:spcPts val="0"/>
              </a:spcBef>
              <a:spcAft>
                <a:spcPts val="0"/>
              </a:spcAft>
              <a:buNone/>
              <a:defRPr sz="3700"/>
            </a:lvl4pPr>
            <a:lvl5pPr lvl="4" algn="r" rtl="0">
              <a:spcBef>
                <a:spcPts val="0"/>
              </a:spcBef>
              <a:spcAft>
                <a:spcPts val="0"/>
              </a:spcAft>
              <a:buNone/>
              <a:defRPr sz="3700"/>
            </a:lvl5pPr>
            <a:lvl6pPr lvl="5" algn="r" rtl="0">
              <a:spcBef>
                <a:spcPts val="0"/>
              </a:spcBef>
              <a:spcAft>
                <a:spcPts val="0"/>
              </a:spcAft>
              <a:buNone/>
              <a:defRPr sz="3700"/>
            </a:lvl6pPr>
            <a:lvl7pPr lvl="6" algn="r" rtl="0">
              <a:spcBef>
                <a:spcPts val="0"/>
              </a:spcBef>
              <a:spcAft>
                <a:spcPts val="0"/>
              </a:spcAft>
              <a:buNone/>
              <a:defRPr sz="3700"/>
            </a:lvl7pPr>
            <a:lvl8pPr lvl="7" algn="r" rtl="0">
              <a:spcBef>
                <a:spcPts val="0"/>
              </a:spcBef>
              <a:spcAft>
                <a:spcPts val="0"/>
              </a:spcAft>
              <a:buNone/>
              <a:defRPr sz="3700"/>
            </a:lvl8pPr>
            <a:lvl9pPr lvl="8" algn="r" rtl="0">
              <a:spcBef>
                <a:spcPts val="0"/>
              </a:spcBef>
              <a:spcAft>
                <a:spcPts val="0"/>
              </a:spcAft>
              <a:buNone/>
              <a:defRPr sz="3700"/>
            </a:lvl9pPr>
          </a:lstStyle>
          <a:p>
            <a:endParaRPr/>
          </a:p>
        </p:txBody>
      </p:sp>
      <p:sp>
        <p:nvSpPr>
          <p:cNvPr id="1796" name="Google Shape;1796;p110"/>
          <p:cNvSpPr txBox="1">
            <a:spLocks noGrp="1"/>
          </p:cNvSpPr>
          <p:nvPr>
            <p:ph type="subTitle" idx="5"/>
          </p:nvPr>
        </p:nvSpPr>
        <p:spPr>
          <a:xfrm>
            <a:off x="-32458" y="7061800"/>
            <a:ext cx="244431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97" name="Google Shape;1797;p110"/>
          <p:cNvSpPr txBox="1">
            <a:spLocks noGrp="1"/>
          </p:cNvSpPr>
          <p:nvPr>
            <p:ph type="subTitle" idx="6"/>
          </p:nvPr>
        </p:nvSpPr>
        <p:spPr>
          <a:xfrm>
            <a:off x="-32458" y="9052400"/>
            <a:ext cx="24377700" cy="1575300"/>
          </a:xfrm>
          <a:prstGeom prst="rect">
            <a:avLst/>
          </a:prstGeom>
          <a:noFill/>
          <a:ln>
            <a:noFill/>
          </a:ln>
        </p:spPr>
        <p:txBody>
          <a:bodyPr spcFirstLastPara="1" wrap="square" lIns="1219000" tIns="0" rIns="4144550" bIns="0" anchor="ctr" anchorCtr="0">
            <a:noAutofit/>
          </a:bodyPr>
          <a:lstStyle>
            <a:lvl1pPr lvl="0" algn="r"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98" name="Google Shape;1798;p110"/>
          <p:cNvSpPr txBox="1">
            <a:spLocks noGrp="1"/>
          </p:cNvSpPr>
          <p:nvPr>
            <p:ph type="subTitle" idx="7"/>
          </p:nvPr>
        </p:nvSpPr>
        <p:spPr>
          <a:xfrm>
            <a:off x="467" y="10984600"/>
            <a:ext cx="244431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guide id="2" pos="14556">
          <p15:clr>
            <a:srgbClr val="F9AD4C"/>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1799"/>
        <p:cNvGrpSpPr/>
        <p:nvPr/>
      </p:nvGrpSpPr>
      <p:grpSpPr>
        <a:xfrm>
          <a:off x="0" y="0"/>
          <a:ext cx="0" cy="0"/>
          <a:chOff x="0" y="0"/>
          <a:chExt cx="0" cy="0"/>
        </a:xfrm>
      </p:grpSpPr>
      <p:sp>
        <p:nvSpPr>
          <p:cNvPr id="1800" name="Google Shape;1800;p111"/>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01" name="Google Shape;1801;p11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02" name="Google Shape;1802;p11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03" name="Google Shape;1803;p11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04" name="Google Shape;1804;p11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05" name="Google Shape;1805;p11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806" name="Google Shape;1806;p11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07" name="Google Shape;1807;p111"/>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08" name="Google Shape;1808;p111"/>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09" name="Google Shape;1809;p111"/>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10" name="Google Shape;1810;p111"/>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11" name="Google Shape;1811;p111"/>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12" name="Google Shape;1812;p111"/>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13" name="Google Shape;1813;p111"/>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814" name="Google Shape;1814;p111"/>
          <p:cNvPicPr preferRelativeResize="0"/>
          <p:nvPr/>
        </p:nvPicPr>
        <p:blipFill rotWithShape="1">
          <a:blip r:embed="rId2">
            <a:alphaModFix/>
          </a:blip>
          <a:srcRect t="1830" b="1830"/>
          <a:stretch/>
        </p:blipFill>
        <p:spPr>
          <a:xfrm>
            <a:off x="1145750" y="3740828"/>
            <a:ext cx="2094299" cy="1618400"/>
          </a:xfrm>
          <a:prstGeom prst="rect">
            <a:avLst/>
          </a:prstGeom>
          <a:noFill/>
          <a:ln>
            <a:noFill/>
          </a:ln>
        </p:spPr>
      </p:pic>
      <p:pic>
        <p:nvPicPr>
          <p:cNvPr id="1815" name="Google Shape;1815;p111"/>
          <p:cNvPicPr preferRelativeResize="0"/>
          <p:nvPr/>
        </p:nvPicPr>
        <p:blipFill rotWithShape="1">
          <a:blip r:embed="rId3">
            <a:alphaModFix/>
          </a:blip>
          <a:srcRect t="228" b="238"/>
          <a:stretch/>
        </p:blipFill>
        <p:spPr>
          <a:xfrm>
            <a:off x="1145750" y="5938928"/>
            <a:ext cx="2094299" cy="1617978"/>
          </a:xfrm>
          <a:prstGeom prst="rect">
            <a:avLst/>
          </a:prstGeom>
          <a:noFill/>
          <a:ln>
            <a:noFill/>
          </a:ln>
        </p:spPr>
      </p:pic>
      <p:pic>
        <p:nvPicPr>
          <p:cNvPr id="1816" name="Google Shape;1816;p111"/>
          <p:cNvPicPr preferRelativeResize="0"/>
          <p:nvPr/>
        </p:nvPicPr>
        <p:blipFill rotWithShape="1">
          <a:blip r:embed="rId3">
            <a:alphaModFix/>
          </a:blip>
          <a:srcRect t="228" b="238"/>
          <a:stretch/>
        </p:blipFill>
        <p:spPr>
          <a:xfrm>
            <a:off x="1152516" y="10444195"/>
            <a:ext cx="2094299" cy="1617978"/>
          </a:xfrm>
          <a:prstGeom prst="rect">
            <a:avLst/>
          </a:prstGeom>
          <a:noFill/>
          <a:ln>
            <a:noFill/>
          </a:ln>
        </p:spPr>
      </p:pic>
      <p:pic>
        <p:nvPicPr>
          <p:cNvPr id="1817" name="Google Shape;1817;p111"/>
          <p:cNvPicPr preferRelativeResize="0"/>
          <p:nvPr/>
        </p:nvPicPr>
        <p:blipFill rotWithShape="1">
          <a:blip r:embed="rId2">
            <a:alphaModFix/>
          </a:blip>
          <a:srcRect t="1830" b="1830"/>
          <a:stretch/>
        </p:blipFill>
        <p:spPr>
          <a:xfrm>
            <a:off x="1145750" y="8219361"/>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guide id="2" pos="4031">
          <p15:clr>
            <a:srgbClr val="FA7B17"/>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1818"/>
        <p:cNvGrpSpPr/>
        <p:nvPr/>
      </p:nvGrpSpPr>
      <p:grpSpPr>
        <a:xfrm>
          <a:off x="0" y="0"/>
          <a:ext cx="0" cy="0"/>
          <a:chOff x="0" y="0"/>
          <a:chExt cx="0" cy="0"/>
        </a:xfrm>
      </p:grpSpPr>
      <p:sp>
        <p:nvSpPr>
          <p:cNvPr id="1819" name="Google Shape;1819;p112"/>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20" name="Google Shape;1820;p11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21" name="Google Shape;1821;p11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22" name="Google Shape;1822;p11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23" name="Google Shape;1823;p11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24" name="Google Shape;1824;p11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825" name="Google Shape;1825;p11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26" name="Google Shape;1826;p112"/>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27" name="Google Shape;1827;p112"/>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28" name="Google Shape;1828;p112"/>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29" name="Google Shape;1829;p112"/>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30" name="Google Shape;1830;p112"/>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31" name="Google Shape;1831;p112"/>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32" name="Google Shape;1832;p112"/>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833" name="Google Shape;1833;p112"/>
          <p:cNvPicPr preferRelativeResize="0"/>
          <p:nvPr/>
        </p:nvPicPr>
        <p:blipFill rotWithShape="1">
          <a:blip r:embed="rId2">
            <a:alphaModFix/>
          </a:blip>
          <a:srcRect t="1830" b="1830"/>
          <a:stretch/>
        </p:blipFill>
        <p:spPr>
          <a:xfrm>
            <a:off x="1145750" y="3740828"/>
            <a:ext cx="2094299" cy="1618400"/>
          </a:xfrm>
          <a:prstGeom prst="rect">
            <a:avLst/>
          </a:prstGeom>
          <a:noFill/>
          <a:ln>
            <a:noFill/>
          </a:ln>
        </p:spPr>
      </p:pic>
      <p:pic>
        <p:nvPicPr>
          <p:cNvPr id="1834" name="Google Shape;1834;p112"/>
          <p:cNvPicPr preferRelativeResize="0"/>
          <p:nvPr/>
        </p:nvPicPr>
        <p:blipFill rotWithShape="1">
          <a:blip r:embed="rId2">
            <a:alphaModFix/>
          </a:blip>
          <a:srcRect t="1830" b="1830"/>
          <a:stretch/>
        </p:blipFill>
        <p:spPr>
          <a:xfrm>
            <a:off x="1145750" y="5938928"/>
            <a:ext cx="2094299" cy="1618400"/>
          </a:xfrm>
          <a:prstGeom prst="rect">
            <a:avLst/>
          </a:prstGeom>
          <a:noFill/>
          <a:ln>
            <a:noFill/>
          </a:ln>
        </p:spPr>
      </p:pic>
      <p:pic>
        <p:nvPicPr>
          <p:cNvPr id="1835" name="Google Shape;1835;p112"/>
          <p:cNvPicPr preferRelativeResize="0"/>
          <p:nvPr/>
        </p:nvPicPr>
        <p:blipFill rotWithShape="1">
          <a:blip r:embed="rId2">
            <a:alphaModFix/>
          </a:blip>
          <a:srcRect t="1830" b="1830"/>
          <a:stretch/>
        </p:blipFill>
        <p:spPr>
          <a:xfrm>
            <a:off x="1152516" y="10444195"/>
            <a:ext cx="2094299" cy="1618400"/>
          </a:xfrm>
          <a:prstGeom prst="rect">
            <a:avLst/>
          </a:prstGeom>
          <a:noFill/>
          <a:ln>
            <a:noFill/>
          </a:ln>
        </p:spPr>
      </p:pic>
      <p:pic>
        <p:nvPicPr>
          <p:cNvPr id="1836" name="Google Shape;1836;p112"/>
          <p:cNvPicPr preferRelativeResize="0"/>
          <p:nvPr/>
        </p:nvPicPr>
        <p:blipFill rotWithShape="1">
          <a:blip r:embed="rId2">
            <a:alphaModFix/>
          </a:blip>
          <a:srcRect t="1830" b="1830"/>
          <a:stretch/>
        </p:blipFill>
        <p:spPr>
          <a:xfrm>
            <a:off x="1145750" y="8219361"/>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1837"/>
        <p:cNvGrpSpPr/>
        <p:nvPr/>
      </p:nvGrpSpPr>
      <p:grpSpPr>
        <a:xfrm>
          <a:off x="0" y="0"/>
          <a:ext cx="0" cy="0"/>
          <a:chOff x="0" y="0"/>
          <a:chExt cx="0" cy="0"/>
        </a:xfrm>
      </p:grpSpPr>
      <p:sp>
        <p:nvSpPr>
          <p:cNvPr id="1838" name="Google Shape;1838;p113"/>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39" name="Google Shape;1839;p11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40" name="Google Shape;1840;p11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41" name="Google Shape;1841;p11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42" name="Google Shape;1842;p11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43" name="Google Shape;1843;p11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844" name="Google Shape;1844;p11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45" name="Google Shape;1845;p113"/>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46" name="Google Shape;1846;p113"/>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47" name="Google Shape;1847;p113"/>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48" name="Google Shape;1848;p113"/>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49" name="Google Shape;1849;p113"/>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50" name="Google Shape;1850;p113"/>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51" name="Google Shape;1851;p113"/>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852" name="Google Shape;1852;p113"/>
          <p:cNvPicPr preferRelativeResize="0"/>
          <p:nvPr/>
        </p:nvPicPr>
        <p:blipFill rotWithShape="1">
          <a:blip r:embed="rId2">
            <a:alphaModFix/>
          </a:blip>
          <a:srcRect t="1774" b="1765"/>
          <a:stretch/>
        </p:blipFill>
        <p:spPr>
          <a:xfrm>
            <a:off x="1145750" y="3740828"/>
            <a:ext cx="2094299" cy="1618400"/>
          </a:xfrm>
          <a:prstGeom prst="rect">
            <a:avLst/>
          </a:prstGeom>
          <a:noFill/>
          <a:ln>
            <a:noFill/>
          </a:ln>
        </p:spPr>
      </p:pic>
      <p:pic>
        <p:nvPicPr>
          <p:cNvPr id="1853" name="Google Shape;1853;p113"/>
          <p:cNvPicPr preferRelativeResize="0"/>
          <p:nvPr/>
        </p:nvPicPr>
        <p:blipFill rotWithShape="1">
          <a:blip r:embed="rId2">
            <a:alphaModFix/>
          </a:blip>
          <a:srcRect t="1774" b="1765"/>
          <a:stretch/>
        </p:blipFill>
        <p:spPr>
          <a:xfrm>
            <a:off x="1145750" y="5938928"/>
            <a:ext cx="2094297" cy="1618400"/>
          </a:xfrm>
          <a:prstGeom prst="rect">
            <a:avLst/>
          </a:prstGeom>
          <a:noFill/>
          <a:ln>
            <a:noFill/>
          </a:ln>
        </p:spPr>
      </p:pic>
      <p:pic>
        <p:nvPicPr>
          <p:cNvPr id="1854" name="Google Shape;1854;p113"/>
          <p:cNvPicPr preferRelativeResize="0"/>
          <p:nvPr/>
        </p:nvPicPr>
        <p:blipFill rotWithShape="1">
          <a:blip r:embed="rId2">
            <a:alphaModFix/>
          </a:blip>
          <a:srcRect t="1774" b="1765"/>
          <a:stretch/>
        </p:blipFill>
        <p:spPr>
          <a:xfrm>
            <a:off x="1145750" y="8149861"/>
            <a:ext cx="2094297" cy="1618400"/>
          </a:xfrm>
          <a:prstGeom prst="rect">
            <a:avLst/>
          </a:prstGeom>
          <a:noFill/>
          <a:ln>
            <a:noFill/>
          </a:ln>
        </p:spPr>
      </p:pic>
      <p:pic>
        <p:nvPicPr>
          <p:cNvPr id="1855" name="Google Shape;1855;p113"/>
          <p:cNvPicPr preferRelativeResize="0"/>
          <p:nvPr/>
        </p:nvPicPr>
        <p:blipFill rotWithShape="1">
          <a:blip r:embed="rId2">
            <a:alphaModFix/>
          </a:blip>
          <a:srcRect t="1774" b="1765"/>
          <a:stretch/>
        </p:blipFill>
        <p:spPr>
          <a:xfrm>
            <a:off x="1152516" y="10444195"/>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9. Text Only">
  <p:cSld name="CUSTOM_2_7_2">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0" name="Google Shape;90;p1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91" name="Google Shape;91;p1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2" name="Google Shape;92;p1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3" name="Google Shape;93;p1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4" name="Google Shape;94;p1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5" name="Google Shape;95;p13"/>
          <p:cNvSpPr txBox="1">
            <a:spLocks noGrp="1"/>
          </p:cNvSpPr>
          <p:nvPr>
            <p:ph type="body" idx="3"/>
          </p:nvPr>
        </p:nvSpPr>
        <p:spPr>
          <a:xfrm>
            <a:off x="467" y="3424667"/>
            <a:ext cx="24377700" cy="9659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1856"/>
        <p:cNvGrpSpPr/>
        <p:nvPr/>
      </p:nvGrpSpPr>
      <p:grpSpPr>
        <a:xfrm>
          <a:off x="0" y="0"/>
          <a:ext cx="0" cy="0"/>
          <a:chOff x="0" y="0"/>
          <a:chExt cx="0" cy="0"/>
        </a:xfrm>
      </p:grpSpPr>
      <p:sp>
        <p:nvSpPr>
          <p:cNvPr id="1857" name="Google Shape;1857;p114"/>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58" name="Google Shape;1858;p11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59" name="Google Shape;1859;p11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60" name="Google Shape;1860;p11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61" name="Google Shape;1861;p11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62" name="Google Shape;1862;p11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863" name="Google Shape;1863;p11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64" name="Google Shape;1864;p114"/>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65" name="Google Shape;1865;p114"/>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66" name="Google Shape;1866;p114"/>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67" name="Google Shape;1867;p114"/>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68" name="Google Shape;1868;p114"/>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69" name="Google Shape;1869;p114"/>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70" name="Google Shape;1870;p114"/>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871" name="Google Shape;1871;p114"/>
          <p:cNvPicPr preferRelativeResize="0"/>
          <p:nvPr/>
        </p:nvPicPr>
        <p:blipFill rotWithShape="1">
          <a:blip r:embed="rId2">
            <a:alphaModFix/>
          </a:blip>
          <a:srcRect t="475" b="465"/>
          <a:stretch/>
        </p:blipFill>
        <p:spPr>
          <a:xfrm>
            <a:off x="1145750" y="3740828"/>
            <a:ext cx="2094299" cy="1617978"/>
          </a:xfrm>
          <a:prstGeom prst="rect">
            <a:avLst/>
          </a:prstGeom>
          <a:noFill/>
          <a:ln>
            <a:noFill/>
          </a:ln>
        </p:spPr>
      </p:pic>
      <p:pic>
        <p:nvPicPr>
          <p:cNvPr id="1872" name="Google Shape;1872;p114"/>
          <p:cNvPicPr preferRelativeResize="0"/>
          <p:nvPr/>
        </p:nvPicPr>
        <p:blipFill rotWithShape="1">
          <a:blip r:embed="rId2">
            <a:alphaModFix/>
          </a:blip>
          <a:srcRect t="475" b="465"/>
          <a:stretch/>
        </p:blipFill>
        <p:spPr>
          <a:xfrm>
            <a:off x="1145750" y="5938928"/>
            <a:ext cx="2094298" cy="1617978"/>
          </a:xfrm>
          <a:prstGeom prst="rect">
            <a:avLst/>
          </a:prstGeom>
          <a:noFill/>
          <a:ln>
            <a:noFill/>
          </a:ln>
        </p:spPr>
      </p:pic>
      <p:pic>
        <p:nvPicPr>
          <p:cNvPr id="1873" name="Google Shape;1873;p114"/>
          <p:cNvPicPr preferRelativeResize="0"/>
          <p:nvPr/>
        </p:nvPicPr>
        <p:blipFill rotWithShape="1">
          <a:blip r:embed="rId2">
            <a:alphaModFix/>
          </a:blip>
          <a:srcRect t="475" b="465"/>
          <a:stretch/>
        </p:blipFill>
        <p:spPr>
          <a:xfrm>
            <a:off x="1145750" y="8149861"/>
            <a:ext cx="2094298" cy="1617978"/>
          </a:xfrm>
          <a:prstGeom prst="rect">
            <a:avLst/>
          </a:prstGeom>
          <a:noFill/>
          <a:ln>
            <a:noFill/>
          </a:ln>
        </p:spPr>
      </p:pic>
      <p:pic>
        <p:nvPicPr>
          <p:cNvPr id="1874" name="Google Shape;1874;p114"/>
          <p:cNvPicPr preferRelativeResize="0"/>
          <p:nvPr/>
        </p:nvPicPr>
        <p:blipFill rotWithShape="1">
          <a:blip r:embed="rId2">
            <a:alphaModFix/>
          </a:blip>
          <a:srcRect t="475" b="465"/>
          <a:stretch/>
        </p:blipFill>
        <p:spPr>
          <a:xfrm>
            <a:off x="1152516" y="10444195"/>
            <a:ext cx="2094299" cy="1617978"/>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1875"/>
        <p:cNvGrpSpPr/>
        <p:nvPr/>
      </p:nvGrpSpPr>
      <p:grpSpPr>
        <a:xfrm>
          <a:off x="0" y="0"/>
          <a:ext cx="0" cy="0"/>
          <a:chOff x="0" y="0"/>
          <a:chExt cx="0" cy="0"/>
        </a:xfrm>
      </p:grpSpPr>
      <p:sp>
        <p:nvSpPr>
          <p:cNvPr id="1876" name="Google Shape;1876;p115"/>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77" name="Google Shape;1877;p11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78" name="Google Shape;1878;p11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79" name="Google Shape;1879;p11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80" name="Google Shape;1880;p11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81" name="Google Shape;1881;p11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882" name="Google Shape;1882;p11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83" name="Google Shape;1883;p115"/>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84" name="Google Shape;1884;p115"/>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85" name="Google Shape;1885;p115"/>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86" name="Google Shape;1886;p115"/>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87" name="Google Shape;1887;p115"/>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88" name="Google Shape;1888;p115"/>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89" name="Google Shape;1889;p115"/>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90" name="Google Shape;1890;p115"/>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91" name="Google Shape;1891;p115"/>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892" name="Google Shape;1892;p115"/>
          <p:cNvPicPr preferRelativeResize="0"/>
          <p:nvPr/>
        </p:nvPicPr>
        <p:blipFill rotWithShape="1">
          <a:blip r:embed="rId2">
            <a:alphaModFix/>
          </a:blip>
          <a:srcRect t="1830" b="1830"/>
          <a:stretch/>
        </p:blipFill>
        <p:spPr>
          <a:xfrm>
            <a:off x="1145750" y="3504095"/>
            <a:ext cx="2094299" cy="1618400"/>
          </a:xfrm>
          <a:prstGeom prst="rect">
            <a:avLst/>
          </a:prstGeom>
          <a:noFill/>
          <a:ln>
            <a:noFill/>
          </a:ln>
        </p:spPr>
      </p:pic>
      <p:pic>
        <p:nvPicPr>
          <p:cNvPr id="1893" name="Google Shape;1893;p115"/>
          <p:cNvPicPr preferRelativeResize="0"/>
          <p:nvPr/>
        </p:nvPicPr>
        <p:blipFill rotWithShape="1">
          <a:blip r:embed="rId3">
            <a:alphaModFix/>
          </a:blip>
          <a:srcRect t="228" b="238"/>
          <a:stretch/>
        </p:blipFill>
        <p:spPr>
          <a:xfrm>
            <a:off x="1145750" y="5360928"/>
            <a:ext cx="2094299" cy="1617978"/>
          </a:xfrm>
          <a:prstGeom prst="rect">
            <a:avLst/>
          </a:prstGeom>
          <a:noFill/>
          <a:ln>
            <a:noFill/>
          </a:ln>
        </p:spPr>
      </p:pic>
      <p:pic>
        <p:nvPicPr>
          <p:cNvPr id="1894" name="Google Shape;1894;p115"/>
          <p:cNvPicPr preferRelativeResize="0"/>
          <p:nvPr/>
        </p:nvPicPr>
        <p:blipFill rotWithShape="1">
          <a:blip r:embed="rId2">
            <a:alphaModFix/>
          </a:blip>
          <a:srcRect t="1830" b="1830"/>
          <a:stretch/>
        </p:blipFill>
        <p:spPr>
          <a:xfrm>
            <a:off x="1145750" y="7203328"/>
            <a:ext cx="2094297" cy="1618400"/>
          </a:xfrm>
          <a:prstGeom prst="rect">
            <a:avLst/>
          </a:prstGeom>
          <a:noFill/>
          <a:ln>
            <a:noFill/>
          </a:ln>
        </p:spPr>
      </p:pic>
      <p:pic>
        <p:nvPicPr>
          <p:cNvPr id="1895" name="Google Shape;1895;p115"/>
          <p:cNvPicPr preferRelativeResize="0"/>
          <p:nvPr/>
        </p:nvPicPr>
        <p:blipFill rotWithShape="1">
          <a:blip r:embed="rId3">
            <a:alphaModFix/>
          </a:blip>
          <a:srcRect t="228" b="238"/>
          <a:stretch/>
        </p:blipFill>
        <p:spPr>
          <a:xfrm>
            <a:off x="1145750" y="9047395"/>
            <a:ext cx="2094299" cy="1617978"/>
          </a:xfrm>
          <a:prstGeom prst="rect">
            <a:avLst/>
          </a:prstGeom>
          <a:noFill/>
          <a:ln>
            <a:noFill/>
          </a:ln>
        </p:spPr>
      </p:pic>
      <p:pic>
        <p:nvPicPr>
          <p:cNvPr id="1896" name="Google Shape;1896;p115"/>
          <p:cNvPicPr preferRelativeResize="0"/>
          <p:nvPr/>
        </p:nvPicPr>
        <p:blipFill rotWithShape="1">
          <a:blip r:embed="rId2">
            <a:alphaModFix/>
          </a:blip>
          <a:srcRect t="1830" b="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1897"/>
        <p:cNvGrpSpPr/>
        <p:nvPr/>
      </p:nvGrpSpPr>
      <p:grpSpPr>
        <a:xfrm>
          <a:off x="0" y="0"/>
          <a:ext cx="0" cy="0"/>
          <a:chOff x="0" y="0"/>
          <a:chExt cx="0" cy="0"/>
        </a:xfrm>
      </p:grpSpPr>
      <p:sp>
        <p:nvSpPr>
          <p:cNvPr id="1898" name="Google Shape;1898;p116"/>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99" name="Google Shape;1899;p11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00" name="Google Shape;1900;p11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901" name="Google Shape;1901;p11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902" name="Google Shape;1902;p11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903" name="Google Shape;1903;p11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04" name="Google Shape;1904;p11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05" name="Google Shape;1905;p116"/>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06" name="Google Shape;1906;p116"/>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07" name="Google Shape;1907;p116"/>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08" name="Google Shape;1908;p116"/>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09" name="Google Shape;1909;p116"/>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10" name="Google Shape;1910;p116"/>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11" name="Google Shape;1911;p116"/>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12" name="Google Shape;1912;p116"/>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13" name="Google Shape;1913;p116"/>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914" name="Google Shape;1914;p116"/>
          <p:cNvPicPr preferRelativeResize="0"/>
          <p:nvPr/>
        </p:nvPicPr>
        <p:blipFill rotWithShape="1">
          <a:blip r:embed="rId2">
            <a:alphaModFix/>
          </a:blip>
          <a:srcRect t="1830" b="1830"/>
          <a:stretch/>
        </p:blipFill>
        <p:spPr>
          <a:xfrm>
            <a:off x="1145750" y="3504095"/>
            <a:ext cx="2094299" cy="1618400"/>
          </a:xfrm>
          <a:prstGeom prst="rect">
            <a:avLst/>
          </a:prstGeom>
          <a:noFill/>
          <a:ln>
            <a:noFill/>
          </a:ln>
        </p:spPr>
      </p:pic>
      <p:pic>
        <p:nvPicPr>
          <p:cNvPr id="1915" name="Google Shape;1915;p116"/>
          <p:cNvPicPr preferRelativeResize="0"/>
          <p:nvPr/>
        </p:nvPicPr>
        <p:blipFill rotWithShape="1">
          <a:blip r:embed="rId2">
            <a:alphaModFix/>
          </a:blip>
          <a:srcRect t="1830" b="1830"/>
          <a:stretch/>
        </p:blipFill>
        <p:spPr>
          <a:xfrm>
            <a:off x="1145750" y="5360928"/>
            <a:ext cx="2094299" cy="1618400"/>
          </a:xfrm>
          <a:prstGeom prst="rect">
            <a:avLst/>
          </a:prstGeom>
          <a:noFill/>
          <a:ln>
            <a:noFill/>
          </a:ln>
        </p:spPr>
      </p:pic>
      <p:pic>
        <p:nvPicPr>
          <p:cNvPr id="1916" name="Google Shape;1916;p116"/>
          <p:cNvPicPr preferRelativeResize="0"/>
          <p:nvPr/>
        </p:nvPicPr>
        <p:blipFill rotWithShape="1">
          <a:blip r:embed="rId2">
            <a:alphaModFix/>
          </a:blip>
          <a:srcRect t="1830" b="1830"/>
          <a:stretch/>
        </p:blipFill>
        <p:spPr>
          <a:xfrm>
            <a:off x="1145750" y="7203328"/>
            <a:ext cx="2094297" cy="1618400"/>
          </a:xfrm>
          <a:prstGeom prst="rect">
            <a:avLst/>
          </a:prstGeom>
          <a:noFill/>
          <a:ln>
            <a:noFill/>
          </a:ln>
        </p:spPr>
      </p:pic>
      <p:pic>
        <p:nvPicPr>
          <p:cNvPr id="1917" name="Google Shape;1917;p116"/>
          <p:cNvPicPr preferRelativeResize="0"/>
          <p:nvPr/>
        </p:nvPicPr>
        <p:blipFill rotWithShape="1">
          <a:blip r:embed="rId2">
            <a:alphaModFix/>
          </a:blip>
          <a:srcRect t="1830" b="1830"/>
          <a:stretch/>
        </p:blipFill>
        <p:spPr>
          <a:xfrm>
            <a:off x="1145750" y="9047395"/>
            <a:ext cx="2094299" cy="1618400"/>
          </a:xfrm>
          <a:prstGeom prst="rect">
            <a:avLst/>
          </a:prstGeom>
          <a:noFill/>
          <a:ln>
            <a:noFill/>
          </a:ln>
        </p:spPr>
      </p:pic>
      <p:pic>
        <p:nvPicPr>
          <p:cNvPr id="1918" name="Google Shape;1918;p116"/>
          <p:cNvPicPr preferRelativeResize="0"/>
          <p:nvPr/>
        </p:nvPicPr>
        <p:blipFill rotWithShape="1">
          <a:blip r:embed="rId2">
            <a:alphaModFix/>
          </a:blip>
          <a:srcRect t="1830" b="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1919"/>
        <p:cNvGrpSpPr/>
        <p:nvPr/>
      </p:nvGrpSpPr>
      <p:grpSpPr>
        <a:xfrm>
          <a:off x="0" y="0"/>
          <a:ext cx="0" cy="0"/>
          <a:chOff x="0" y="0"/>
          <a:chExt cx="0" cy="0"/>
        </a:xfrm>
      </p:grpSpPr>
      <p:sp>
        <p:nvSpPr>
          <p:cNvPr id="1920" name="Google Shape;1920;p117"/>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21" name="Google Shape;1921;p11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22" name="Google Shape;1922;p11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923" name="Google Shape;1923;p11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924" name="Google Shape;1924;p11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925" name="Google Shape;1925;p11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26" name="Google Shape;1926;p11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27" name="Google Shape;1927;p117"/>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28" name="Google Shape;1928;p117"/>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29" name="Google Shape;1929;p117"/>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30" name="Google Shape;1930;p117"/>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31" name="Google Shape;1931;p117"/>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32" name="Google Shape;1932;p117"/>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33" name="Google Shape;1933;p117"/>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34" name="Google Shape;1934;p117"/>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35" name="Google Shape;1935;p117"/>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936" name="Google Shape;1936;p117"/>
          <p:cNvPicPr preferRelativeResize="0"/>
          <p:nvPr/>
        </p:nvPicPr>
        <p:blipFill rotWithShape="1">
          <a:blip r:embed="rId2">
            <a:alphaModFix/>
          </a:blip>
          <a:srcRect t="1774" b="1765"/>
          <a:stretch/>
        </p:blipFill>
        <p:spPr>
          <a:xfrm>
            <a:off x="1145750" y="3504095"/>
            <a:ext cx="2094299" cy="1618400"/>
          </a:xfrm>
          <a:prstGeom prst="rect">
            <a:avLst/>
          </a:prstGeom>
          <a:noFill/>
          <a:ln>
            <a:noFill/>
          </a:ln>
        </p:spPr>
      </p:pic>
      <p:pic>
        <p:nvPicPr>
          <p:cNvPr id="1937" name="Google Shape;1937;p117"/>
          <p:cNvPicPr preferRelativeResize="0"/>
          <p:nvPr/>
        </p:nvPicPr>
        <p:blipFill rotWithShape="1">
          <a:blip r:embed="rId2">
            <a:alphaModFix/>
          </a:blip>
          <a:srcRect t="1774" b="1765"/>
          <a:stretch/>
        </p:blipFill>
        <p:spPr>
          <a:xfrm>
            <a:off x="1145750" y="5360928"/>
            <a:ext cx="2094297" cy="1618400"/>
          </a:xfrm>
          <a:prstGeom prst="rect">
            <a:avLst/>
          </a:prstGeom>
          <a:noFill/>
          <a:ln>
            <a:noFill/>
          </a:ln>
        </p:spPr>
      </p:pic>
      <p:pic>
        <p:nvPicPr>
          <p:cNvPr id="1938" name="Google Shape;1938;p117"/>
          <p:cNvPicPr preferRelativeResize="0"/>
          <p:nvPr/>
        </p:nvPicPr>
        <p:blipFill rotWithShape="1">
          <a:blip r:embed="rId2">
            <a:alphaModFix/>
          </a:blip>
          <a:srcRect t="1774" b="1765"/>
          <a:stretch/>
        </p:blipFill>
        <p:spPr>
          <a:xfrm>
            <a:off x="1145750" y="7203328"/>
            <a:ext cx="2094297" cy="1618400"/>
          </a:xfrm>
          <a:prstGeom prst="rect">
            <a:avLst/>
          </a:prstGeom>
          <a:noFill/>
          <a:ln>
            <a:noFill/>
          </a:ln>
        </p:spPr>
      </p:pic>
      <p:pic>
        <p:nvPicPr>
          <p:cNvPr id="1939" name="Google Shape;1939;p117"/>
          <p:cNvPicPr preferRelativeResize="0"/>
          <p:nvPr/>
        </p:nvPicPr>
        <p:blipFill rotWithShape="1">
          <a:blip r:embed="rId2">
            <a:alphaModFix/>
          </a:blip>
          <a:srcRect t="1774" b="1765"/>
          <a:stretch/>
        </p:blipFill>
        <p:spPr>
          <a:xfrm>
            <a:off x="1145750" y="9047395"/>
            <a:ext cx="2094297" cy="1618400"/>
          </a:xfrm>
          <a:prstGeom prst="rect">
            <a:avLst/>
          </a:prstGeom>
          <a:noFill/>
          <a:ln>
            <a:noFill/>
          </a:ln>
        </p:spPr>
      </p:pic>
      <p:pic>
        <p:nvPicPr>
          <p:cNvPr id="1940" name="Google Shape;1940;p117"/>
          <p:cNvPicPr preferRelativeResize="0"/>
          <p:nvPr/>
        </p:nvPicPr>
        <p:blipFill rotWithShape="1">
          <a:blip r:embed="rId2">
            <a:alphaModFix/>
          </a:blip>
          <a:srcRect t="1774" b="1765"/>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guide id="2" pos="4031">
          <p15:clr>
            <a:srgbClr val="FA7B17"/>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1941"/>
        <p:cNvGrpSpPr/>
        <p:nvPr/>
      </p:nvGrpSpPr>
      <p:grpSpPr>
        <a:xfrm>
          <a:off x="0" y="0"/>
          <a:ext cx="0" cy="0"/>
          <a:chOff x="0" y="0"/>
          <a:chExt cx="0" cy="0"/>
        </a:xfrm>
      </p:grpSpPr>
      <p:sp>
        <p:nvSpPr>
          <p:cNvPr id="1942" name="Google Shape;1942;p118"/>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43" name="Google Shape;1943;p11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44" name="Google Shape;1944;p11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945" name="Google Shape;1945;p11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946" name="Google Shape;1946;p11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947" name="Google Shape;1947;p11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48" name="Google Shape;1948;p11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49" name="Google Shape;1949;p118"/>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50" name="Google Shape;1950;p118"/>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51" name="Google Shape;1951;p118"/>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52" name="Google Shape;1952;p118"/>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53" name="Google Shape;1953;p118"/>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54" name="Google Shape;1954;p118"/>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55" name="Google Shape;1955;p118"/>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56" name="Google Shape;1956;p118"/>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57" name="Google Shape;1957;p118"/>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958" name="Google Shape;1958;p118"/>
          <p:cNvPicPr preferRelativeResize="0"/>
          <p:nvPr/>
        </p:nvPicPr>
        <p:blipFill rotWithShape="1">
          <a:blip r:embed="rId2">
            <a:alphaModFix/>
          </a:blip>
          <a:srcRect t="475" b="465"/>
          <a:stretch/>
        </p:blipFill>
        <p:spPr>
          <a:xfrm>
            <a:off x="1145750" y="3504095"/>
            <a:ext cx="2094299" cy="1617978"/>
          </a:xfrm>
          <a:prstGeom prst="rect">
            <a:avLst/>
          </a:prstGeom>
          <a:noFill/>
          <a:ln>
            <a:noFill/>
          </a:ln>
        </p:spPr>
      </p:pic>
      <p:pic>
        <p:nvPicPr>
          <p:cNvPr id="1959" name="Google Shape;1959;p118"/>
          <p:cNvPicPr preferRelativeResize="0"/>
          <p:nvPr/>
        </p:nvPicPr>
        <p:blipFill rotWithShape="1">
          <a:blip r:embed="rId2">
            <a:alphaModFix/>
          </a:blip>
          <a:srcRect t="475" b="465"/>
          <a:stretch/>
        </p:blipFill>
        <p:spPr>
          <a:xfrm>
            <a:off x="1145750" y="5360928"/>
            <a:ext cx="2094298" cy="1617978"/>
          </a:xfrm>
          <a:prstGeom prst="rect">
            <a:avLst/>
          </a:prstGeom>
          <a:noFill/>
          <a:ln>
            <a:noFill/>
          </a:ln>
        </p:spPr>
      </p:pic>
      <p:pic>
        <p:nvPicPr>
          <p:cNvPr id="1960" name="Google Shape;1960;p118"/>
          <p:cNvPicPr preferRelativeResize="0"/>
          <p:nvPr/>
        </p:nvPicPr>
        <p:blipFill rotWithShape="1">
          <a:blip r:embed="rId2">
            <a:alphaModFix/>
          </a:blip>
          <a:srcRect t="475" b="465"/>
          <a:stretch/>
        </p:blipFill>
        <p:spPr>
          <a:xfrm>
            <a:off x="1145750" y="7203328"/>
            <a:ext cx="2094298" cy="1617978"/>
          </a:xfrm>
          <a:prstGeom prst="rect">
            <a:avLst/>
          </a:prstGeom>
          <a:noFill/>
          <a:ln>
            <a:noFill/>
          </a:ln>
        </p:spPr>
      </p:pic>
      <p:pic>
        <p:nvPicPr>
          <p:cNvPr id="1961" name="Google Shape;1961;p118"/>
          <p:cNvPicPr preferRelativeResize="0"/>
          <p:nvPr/>
        </p:nvPicPr>
        <p:blipFill rotWithShape="1">
          <a:blip r:embed="rId2">
            <a:alphaModFix/>
          </a:blip>
          <a:srcRect t="475" b="465"/>
          <a:stretch/>
        </p:blipFill>
        <p:spPr>
          <a:xfrm>
            <a:off x="1145750" y="9047395"/>
            <a:ext cx="2094298" cy="1617978"/>
          </a:xfrm>
          <a:prstGeom prst="rect">
            <a:avLst/>
          </a:prstGeom>
          <a:noFill/>
          <a:ln>
            <a:noFill/>
          </a:ln>
        </p:spPr>
      </p:pic>
      <p:pic>
        <p:nvPicPr>
          <p:cNvPr id="1962" name="Google Shape;1962;p118"/>
          <p:cNvPicPr preferRelativeResize="0"/>
          <p:nvPr/>
        </p:nvPicPr>
        <p:blipFill rotWithShape="1">
          <a:blip r:embed="rId2">
            <a:alphaModFix/>
          </a:blip>
          <a:srcRect t="475" b="465"/>
          <a:stretch/>
        </p:blipFill>
        <p:spPr>
          <a:xfrm>
            <a:off x="1145750" y="10875461"/>
            <a:ext cx="2094298" cy="1617978"/>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1963"/>
        <p:cNvGrpSpPr/>
        <p:nvPr/>
      </p:nvGrpSpPr>
      <p:grpSpPr>
        <a:xfrm>
          <a:off x="0" y="0"/>
          <a:ext cx="0" cy="0"/>
          <a:chOff x="0" y="0"/>
          <a:chExt cx="0" cy="0"/>
        </a:xfrm>
      </p:grpSpPr>
      <p:sp>
        <p:nvSpPr>
          <p:cNvPr id="1964" name="Google Shape;1964;p119"/>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65" name="Google Shape;1965;p11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66" name="Google Shape;1966;p11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967" name="Google Shape;1967;p11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968" name="Google Shape;1968;p11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969" name="Google Shape;1969;p11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70" name="Google Shape;1970;p11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71" name="Google Shape;1971;p119"/>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72" name="Google Shape;1972;p119"/>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73" name="Google Shape;1973;p119"/>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74" name="Google Shape;1974;p119"/>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75" name="Google Shape;1975;p119"/>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76" name="Google Shape;1976;p119"/>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77" name="Google Shape;1977;p119"/>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78" name="Google Shape;1978;p119"/>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79" name="Google Shape;1979;p119"/>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80" name="Google Shape;1980;p119"/>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81" name="Google Shape;1981;p119"/>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982" name="Google Shape;1982;p119"/>
          <p:cNvPicPr preferRelativeResize="0"/>
          <p:nvPr/>
        </p:nvPicPr>
        <p:blipFill rotWithShape="1">
          <a:blip r:embed="rId2">
            <a:alphaModFix/>
          </a:blip>
          <a:srcRect t="1830" b="1830"/>
          <a:stretch/>
        </p:blipFill>
        <p:spPr>
          <a:xfrm>
            <a:off x="1145750" y="3364992"/>
            <a:ext cx="1540411" cy="1190400"/>
          </a:xfrm>
          <a:prstGeom prst="rect">
            <a:avLst/>
          </a:prstGeom>
          <a:noFill/>
          <a:ln>
            <a:noFill/>
          </a:ln>
        </p:spPr>
      </p:pic>
      <p:pic>
        <p:nvPicPr>
          <p:cNvPr id="1983" name="Google Shape;1983;p119"/>
          <p:cNvPicPr preferRelativeResize="0"/>
          <p:nvPr/>
        </p:nvPicPr>
        <p:blipFill rotWithShape="1">
          <a:blip r:embed="rId3">
            <a:alphaModFix/>
          </a:blip>
          <a:srcRect t="228" b="238"/>
          <a:stretch/>
        </p:blipFill>
        <p:spPr>
          <a:xfrm>
            <a:off x="1145750" y="4930259"/>
            <a:ext cx="1540411" cy="1190090"/>
          </a:xfrm>
          <a:prstGeom prst="rect">
            <a:avLst/>
          </a:prstGeom>
          <a:noFill/>
          <a:ln>
            <a:noFill/>
          </a:ln>
        </p:spPr>
      </p:pic>
      <p:pic>
        <p:nvPicPr>
          <p:cNvPr id="1984" name="Google Shape;1984;p119"/>
          <p:cNvPicPr preferRelativeResize="0"/>
          <p:nvPr/>
        </p:nvPicPr>
        <p:blipFill rotWithShape="1">
          <a:blip r:embed="rId2">
            <a:alphaModFix/>
          </a:blip>
          <a:srcRect t="1830" b="1830"/>
          <a:stretch/>
        </p:blipFill>
        <p:spPr>
          <a:xfrm>
            <a:off x="1145750" y="6506459"/>
            <a:ext cx="1540411" cy="1190400"/>
          </a:xfrm>
          <a:prstGeom prst="rect">
            <a:avLst/>
          </a:prstGeom>
          <a:noFill/>
          <a:ln>
            <a:noFill/>
          </a:ln>
        </p:spPr>
      </p:pic>
      <p:pic>
        <p:nvPicPr>
          <p:cNvPr id="1985" name="Google Shape;1985;p119"/>
          <p:cNvPicPr preferRelativeResize="0"/>
          <p:nvPr/>
        </p:nvPicPr>
        <p:blipFill rotWithShape="1">
          <a:blip r:embed="rId3">
            <a:alphaModFix/>
          </a:blip>
          <a:srcRect t="228" b="238"/>
          <a:stretch/>
        </p:blipFill>
        <p:spPr>
          <a:xfrm>
            <a:off x="1145750" y="8109292"/>
            <a:ext cx="1540411" cy="1190090"/>
          </a:xfrm>
          <a:prstGeom prst="rect">
            <a:avLst/>
          </a:prstGeom>
          <a:noFill/>
          <a:ln>
            <a:noFill/>
          </a:ln>
        </p:spPr>
      </p:pic>
      <p:pic>
        <p:nvPicPr>
          <p:cNvPr id="1986" name="Google Shape;1986;p119"/>
          <p:cNvPicPr preferRelativeResize="0"/>
          <p:nvPr/>
        </p:nvPicPr>
        <p:blipFill rotWithShape="1">
          <a:blip r:embed="rId2">
            <a:alphaModFix/>
          </a:blip>
          <a:srcRect t="1830" b="1830"/>
          <a:stretch/>
        </p:blipFill>
        <p:spPr>
          <a:xfrm>
            <a:off x="1145750" y="9658992"/>
            <a:ext cx="1540411" cy="1190400"/>
          </a:xfrm>
          <a:prstGeom prst="rect">
            <a:avLst/>
          </a:prstGeom>
          <a:noFill/>
          <a:ln>
            <a:noFill/>
          </a:ln>
        </p:spPr>
      </p:pic>
      <p:pic>
        <p:nvPicPr>
          <p:cNvPr id="1987" name="Google Shape;1987;p119"/>
          <p:cNvPicPr preferRelativeResize="0"/>
          <p:nvPr/>
        </p:nvPicPr>
        <p:blipFill rotWithShape="1">
          <a:blip r:embed="rId3">
            <a:alphaModFix/>
          </a:blip>
          <a:srcRect t="228" b="238"/>
          <a:stretch/>
        </p:blipFill>
        <p:spPr>
          <a:xfrm>
            <a:off x="1145750" y="11208725"/>
            <a:ext cx="1540411" cy="119009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1988"/>
        <p:cNvGrpSpPr/>
        <p:nvPr/>
      </p:nvGrpSpPr>
      <p:grpSpPr>
        <a:xfrm>
          <a:off x="0" y="0"/>
          <a:ext cx="0" cy="0"/>
          <a:chOff x="0" y="0"/>
          <a:chExt cx="0" cy="0"/>
        </a:xfrm>
      </p:grpSpPr>
      <p:sp>
        <p:nvSpPr>
          <p:cNvPr id="1989" name="Google Shape;1989;p120"/>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90" name="Google Shape;1990;p12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91" name="Google Shape;1991;p12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992" name="Google Shape;1992;p12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993" name="Google Shape;1993;p12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994" name="Google Shape;1994;p12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95" name="Google Shape;1995;p12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96" name="Google Shape;1996;p120"/>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97" name="Google Shape;1997;p120"/>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98" name="Google Shape;1998;p120"/>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99" name="Google Shape;1999;p120"/>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00" name="Google Shape;2000;p120"/>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01" name="Google Shape;2001;p120"/>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02" name="Google Shape;2002;p120"/>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03" name="Google Shape;2003;p120"/>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04" name="Google Shape;2004;p120"/>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05" name="Google Shape;2005;p120"/>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06" name="Google Shape;2006;p120"/>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007" name="Google Shape;2007;p120"/>
          <p:cNvPicPr preferRelativeResize="0"/>
          <p:nvPr/>
        </p:nvPicPr>
        <p:blipFill rotWithShape="1">
          <a:blip r:embed="rId2">
            <a:alphaModFix/>
          </a:blip>
          <a:srcRect t="1830" b="1830"/>
          <a:stretch/>
        </p:blipFill>
        <p:spPr>
          <a:xfrm>
            <a:off x="1145750" y="3364992"/>
            <a:ext cx="1540411" cy="1190400"/>
          </a:xfrm>
          <a:prstGeom prst="rect">
            <a:avLst/>
          </a:prstGeom>
          <a:noFill/>
          <a:ln>
            <a:noFill/>
          </a:ln>
        </p:spPr>
      </p:pic>
      <p:pic>
        <p:nvPicPr>
          <p:cNvPr id="2008" name="Google Shape;2008;p120"/>
          <p:cNvPicPr preferRelativeResize="0"/>
          <p:nvPr/>
        </p:nvPicPr>
        <p:blipFill rotWithShape="1">
          <a:blip r:embed="rId2">
            <a:alphaModFix/>
          </a:blip>
          <a:srcRect t="1830" b="1830"/>
          <a:stretch/>
        </p:blipFill>
        <p:spPr>
          <a:xfrm>
            <a:off x="1145750" y="4930259"/>
            <a:ext cx="1540411" cy="1190400"/>
          </a:xfrm>
          <a:prstGeom prst="rect">
            <a:avLst/>
          </a:prstGeom>
          <a:noFill/>
          <a:ln>
            <a:noFill/>
          </a:ln>
        </p:spPr>
      </p:pic>
      <p:pic>
        <p:nvPicPr>
          <p:cNvPr id="2009" name="Google Shape;2009;p120"/>
          <p:cNvPicPr preferRelativeResize="0"/>
          <p:nvPr/>
        </p:nvPicPr>
        <p:blipFill rotWithShape="1">
          <a:blip r:embed="rId2">
            <a:alphaModFix/>
          </a:blip>
          <a:srcRect t="1830" b="1830"/>
          <a:stretch/>
        </p:blipFill>
        <p:spPr>
          <a:xfrm>
            <a:off x="1145750" y="6506459"/>
            <a:ext cx="1540411" cy="1190400"/>
          </a:xfrm>
          <a:prstGeom prst="rect">
            <a:avLst/>
          </a:prstGeom>
          <a:noFill/>
          <a:ln>
            <a:noFill/>
          </a:ln>
        </p:spPr>
      </p:pic>
      <p:pic>
        <p:nvPicPr>
          <p:cNvPr id="2010" name="Google Shape;2010;p120"/>
          <p:cNvPicPr preferRelativeResize="0"/>
          <p:nvPr/>
        </p:nvPicPr>
        <p:blipFill rotWithShape="1">
          <a:blip r:embed="rId2">
            <a:alphaModFix/>
          </a:blip>
          <a:srcRect t="1830" b="1830"/>
          <a:stretch/>
        </p:blipFill>
        <p:spPr>
          <a:xfrm>
            <a:off x="1145750" y="8109292"/>
            <a:ext cx="1540411" cy="1190400"/>
          </a:xfrm>
          <a:prstGeom prst="rect">
            <a:avLst/>
          </a:prstGeom>
          <a:noFill/>
          <a:ln>
            <a:noFill/>
          </a:ln>
        </p:spPr>
      </p:pic>
      <p:pic>
        <p:nvPicPr>
          <p:cNvPr id="2011" name="Google Shape;2011;p120"/>
          <p:cNvPicPr preferRelativeResize="0"/>
          <p:nvPr/>
        </p:nvPicPr>
        <p:blipFill rotWithShape="1">
          <a:blip r:embed="rId2">
            <a:alphaModFix/>
          </a:blip>
          <a:srcRect t="1830" b="1830"/>
          <a:stretch/>
        </p:blipFill>
        <p:spPr>
          <a:xfrm>
            <a:off x="1145750" y="9658992"/>
            <a:ext cx="1540411" cy="1190400"/>
          </a:xfrm>
          <a:prstGeom prst="rect">
            <a:avLst/>
          </a:prstGeom>
          <a:noFill/>
          <a:ln>
            <a:noFill/>
          </a:ln>
        </p:spPr>
      </p:pic>
      <p:pic>
        <p:nvPicPr>
          <p:cNvPr id="2012" name="Google Shape;2012;p120"/>
          <p:cNvPicPr preferRelativeResize="0"/>
          <p:nvPr/>
        </p:nvPicPr>
        <p:blipFill rotWithShape="1">
          <a:blip r:embed="rId2">
            <a:alphaModFix/>
          </a:blip>
          <a:srcRect t="1830" b="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2013"/>
        <p:cNvGrpSpPr/>
        <p:nvPr/>
      </p:nvGrpSpPr>
      <p:grpSpPr>
        <a:xfrm>
          <a:off x="0" y="0"/>
          <a:ext cx="0" cy="0"/>
          <a:chOff x="0" y="0"/>
          <a:chExt cx="0" cy="0"/>
        </a:xfrm>
      </p:grpSpPr>
      <p:sp>
        <p:nvSpPr>
          <p:cNvPr id="2014" name="Google Shape;2014;p121"/>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15" name="Google Shape;2015;p12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16" name="Google Shape;2016;p12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017" name="Google Shape;2017;p12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018" name="Google Shape;2018;p12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019" name="Google Shape;2019;p12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020" name="Google Shape;2020;p12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21" name="Google Shape;2021;p121"/>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22" name="Google Shape;2022;p121"/>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23" name="Google Shape;2023;p121"/>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24" name="Google Shape;2024;p121"/>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25" name="Google Shape;2025;p121"/>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26" name="Google Shape;2026;p121"/>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27" name="Google Shape;2027;p121"/>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28" name="Google Shape;2028;p121"/>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29" name="Google Shape;2029;p121"/>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30" name="Google Shape;2030;p121"/>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31" name="Google Shape;2031;p121"/>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032" name="Google Shape;2032;p121"/>
          <p:cNvPicPr preferRelativeResize="0"/>
          <p:nvPr/>
        </p:nvPicPr>
        <p:blipFill rotWithShape="1">
          <a:blip r:embed="rId2">
            <a:alphaModFix/>
          </a:blip>
          <a:srcRect t="1774" b="1765"/>
          <a:stretch/>
        </p:blipFill>
        <p:spPr>
          <a:xfrm>
            <a:off x="1145750" y="3364992"/>
            <a:ext cx="1540411" cy="1190400"/>
          </a:xfrm>
          <a:prstGeom prst="rect">
            <a:avLst/>
          </a:prstGeom>
          <a:noFill/>
          <a:ln>
            <a:noFill/>
          </a:ln>
        </p:spPr>
      </p:pic>
      <p:pic>
        <p:nvPicPr>
          <p:cNvPr id="2033" name="Google Shape;2033;p121"/>
          <p:cNvPicPr preferRelativeResize="0"/>
          <p:nvPr/>
        </p:nvPicPr>
        <p:blipFill rotWithShape="1">
          <a:blip r:embed="rId2">
            <a:alphaModFix/>
          </a:blip>
          <a:srcRect t="1774" b="1765"/>
          <a:stretch/>
        </p:blipFill>
        <p:spPr>
          <a:xfrm>
            <a:off x="1145750" y="4930259"/>
            <a:ext cx="1540411" cy="1190400"/>
          </a:xfrm>
          <a:prstGeom prst="rect">
            <a:avLst/>
          </a:prstGeom>
          <a:noFill/>
          <a:ln>
            <a:noFill/>
          </a:ln>
        </p:spPr>
      </p:pic>
      <p:pic>
        <p:nvPicPr>
          <p:cNvPr id="2034" name="Google Shape;2034;p121"/>
          <p:cNvPicPr preferRelativeResize="0"/>
          <p:nvPr/>
        </p:nvPicPr>
        <p:blipFill rotWithShape="1">
          <a:blip r:embed="rId2">
            <a:alphaModFix/>
          </a:blip>
          <a:srcRect t="1774" b="1765"/>
          <a:stretch/>
        </p:blipFill>
        <p:spPr>
          <a:xfrm>
            <a:off x="1145750" y="6506459"/>
            <a:ext cx="1540411" cy="1190400"/>
          </a:xfrm>
          <a:prstGeom prst="rect">
            <a:avLst/>
          </a:prstGeom>
          <a:noFill/>
          <a:ln>
            <a:noFill/>
          </a:ln>
        </p:spPr>
      </p:pic>
      <p:pic>
        <p:nvPicPr>
          <p:cNvPr id="2035" name="Google Shape;2035;p121"/>
          <p:cNvPicPr preferRelativeResize="0"/>
          <p:nvPr/>
        </p:nvPicPr>
        <p:blipFill rotWithShape="1">
          <a:blip r:embed="rId2">
            <a:alphaModFix/>
          </a:blip>
          <a:srcRect t="1774" b="1765"/>
          <a:stretch/>
        </p:blipFill>
        <p:spPr>
          <a:xfrm>
            <a:off x="1145750" y="8109292"/>
            <a:ext cx="1540411" cy="1190400"/>
          </a:xfrm>
          <a:prstGeom prst="rect">
            <a:avLst/>
          </a:prstGeom>
          <a:noFill/>
          <a:ln>
            <a:noFill/>
          </a:ln>
        </p:spPr>
      </p:pic>
      <p:pic>
        <p:nvPicPr>
          <p:cNvPr id="2036" name="Google Shape;2036;p121"/>
          <p:cNvPicPr preferRelativeResize="0"/>
          <p:nvPr/>
        </p:nvPicPr>
        <p:blipFill rotWithShape="1">
          <a:blip r:embed="rId2">
            <a:alphaModFix/>
          </a:blip>
          <a:srcRect t="1774" b="1765"/>
          <a:stretch/>
        </p:blipFill>
        <p:spPr>
          <a:xfrm>
            <a:off x="1145750" y="9658992"/>
            <a:ext cx="1540411" cy="1190400"/>
          </a:xfrm>
          <a:prstGeom prst="rect">
            <a:avLst/>
          </a:prstGeom>
          <a:noFill/>
          <a:ln>
            <a:noFill/>
          </a:ln>
        </p:spPr>
      </p:pic>
      <p:pic>
        <p:nvPicPr>
          <p:cNvPr id="2037" name="Google Shape;2037;p121"/>
          <p:cNvPicPr preferRelativeResize="0"/>
          <p:nvPr/>
        </p:nvPicPr>
        <p:blipFill rotWithShape="1">
          <a:blip r:embed="rId2">
            <a:alphaModFix/>
          </a:blip>
          <a:srcRect t="1774" b="1765"/>
          <a:stretch/>
        </p:blipFill>
        <p:spPr>
          <a:xfrm>
            <a:off x="1145750" y="11208725"/>
            <a:ext cx="1540411" cy="1190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2038"/>
        <p:cNvGrpSpPr/>
        <p:nvPr/>
      </p:nvGrpSpPr>
      <p:grpSpPr>
        <a:xfrm>
          <a:off x="0" y="0"/>
          <a:ext cx="0" cy="0"/>
          <a:chOff x="0" y="0"/>
          <a:chExt cx="0" cy="0"/>
        </a:xfrm>
      </p:grpSpPr>
      <p:sp>
        <p:nvSpPr>
          <p:cNvPr id="2039" name="Google Shape;2039;p122"/>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40" name="Google Shape;2040;p12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41" name="Google Shape;2041;p12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042" name="Google Shape;2042;p12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043" name="Google Shape;2043;p12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044" name="Google Shape;2044;p12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045" name="Google Shape;2045;p12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46" name="Google Shape;2046;p122"/>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47" name="Google Shape;2047;p122"/>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48" name="Google Shape;2048;p122"/>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49" name="Google Shape;2049;p122"/>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50" name="Google Shape;2050;p122"/>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51" name="Google Shape;2051;p122"/>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52" name="Google Shape;2052;p122"/>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53" name="Google Shape;2053;p122"/>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54" name="Google Shape;2054;p122"/>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55" name="Google Shape;2055;p122"/>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56" name="Google Shape;2056;p122"/>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057" name="Google Shape;2057;p122"/>
          <p:cNvPicPr preferRelativeResize="0"/>
          <p:nvPr/>
        </p:nvPicPr>
        <p:blipFill rotWithShape="1">
          <a:blip r:embed="rId2">
            <a:alphaModFix/>
          </a:blip>
          <a:srcRect t="465" b="475"/>
          <a:stretch/>
        </p:blipFill>
        <p:spPr>
          <a:xfrm>
            <a:off x="1145750" y="3364992"/>
            <a:ext cx="1540411" cy="1190090"/>
          </a:xfrm>
          <a:prstGeom prst="rect">
            <a:avLst/>
          </a:prstGeom>
          <a:noFill/>
          <a:ln>
            <a:noFill/>
          </a:ln>
        </p:spPr>
      </p:pic>
      <p:pic>
        <p:nvPicPr>
          <p:cNvPr id="2058" name="Google Shape;2058;p122"/>
          <p:cNvPicPr preferRelativeResize="0"/>
          <p:nvPr/>
        </p:nvPicPr>
        <p:blipFill rotWithShape="1">
          <a:blip r:embed="rId2">
            <a:alphaModFix/>
          </a:blip>
          <a:srcRect t="465" b="475"/>
          <a:stretch/>
        </p:blipFill>
        <p:spPr>
          <a:xfrm>
            <a:off x="1145750" y="4930259"/>
            <a:ext cx="1540411" cy="1190090"/>
          </a:xfrm>
          <a:prstGeom prst="rect">
            <a:avLst/>
          </a:prstGeom>
          <a:noFill/>
          <a:ln>
            <a:noFill/>
          </a:ln>
        </p:spPr>
      </p:pic>
      <p:pic>
        <p:nvPicPr>
          <p:cNvPr id="2059" name="Google Shape;2059;p122"/>
          <p:cNvPicPr preferRelativeResize="0"/>
          <p:nvPr/>
        </p:nvPicPr>
        <p:blipFill rotWithShape="1">
          <a:blip r:embed="rId2">
            <a:alphaModFix/>
          </a:blip>
          <a:srcRect t="465" b="475"/>
          <a:stretch/>
        </p:blipFill>
        <p:spPr>
          <a:xfrm>
            <a:off x="1145750" y="6506459"/>
            <a:ext cx="1540411" cy="1190090"/>
          </a:xfrm>
          <a:prstGeom prst="rect">
            <a:avLst/>
          </a:prstGeom>
          <a:noFill/>
          <a:ln>
            <a:noFill/>
          </a:ln>
        </p:spPr>
      </p:pic>
      <p:pic>
        <p:nvPicPr>
          <p:cNvPr id="2060" name="Google Shape;2060;p122"/>
          <p:cNvPicPr preferRelativeResize="0"/>
          <p:nvPr/>
        </p:nvPicPr>
        <p:blipFill rotWithShape="1">
          <a:blip r:embed="rId2">
            <a:alphaModFix/>
          </a:blip>
          <a:srcRect t="465" b="475"/>
          <a:stretch/>
        </p:blipFill>
        <p:spPr>
          <a:xfrm>
            <a:off x="1145750" y="8109292"/>
            <a:ext cx="1540411" cy="1190090"/>
          </a:xfrm>
          <a:prstGeom prst="rect">
            <a:avLst/>
          </a:prstGeom>
          <a:noFill/>
          <a:ln>
            <a:noFill/>
          </a:ln>
        </p:spPr>
      </p:pic>
      <p:pic>
        <p:nvPicPr>
          <p:cNvPr id="2061" name="Google Shape;2061;p122"/>
          <p:cNvPicPr preferRelativeResize="0"/>
          <p:nvPr/>
        </p:nvPicPr>
        <p:blipFill rotWithShape="1">
          <a:blip r:embed="rId2">
            <a:alphaModFix/>
          </a:blip>
          <a:srcRect t="465" b="475"/>
          <a:stretch/>
        </p:blipFill>
        <p:spPr>
          <a:xfrm>
            <a:off x="1145750" y="9658992"/>
            <a:ext cx="1540411" cy="1190090"/>
          </a:xfrm>
          <a:prstGeom prst="rect">
            <a:avLst/>
          </a:prstGeom>
          <a:noFill/>
          <a:ln>
            <a:noFill/>
          </a:ln>
        </p:spPr>
      </p:pic>
      <p:pic>
        <p:nvPicPr>
          <p:cNvPr id="2062" name="Google Shape;2062;p122"/>
          <p:cNvPicPr preferRelativeResize="0"/>
          <p:nvPr/>
        </p:nvPicPr>
        <p:blipFill rotWithShape="1">
          <a:blip r:embed="rId2">
            <a:alphaModFix/>
          </a:blip>
          <a:srcRect t="465" b="475"/>
          <a:stretch/>
        </p:blipFill>
        <p:spPr>
          <a:xfrm>
            <a:off x="1145750" y="11208725"/>
            <a:ext cx="1540411" cy="119009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2063"/>
        <p:cNvGrpSpPr/>
        <p:nvPr/>
      </p:nvGrpSpPr>
      <p:grpSpPr>
        <a:xfrm>
          <a:off x="0" y="0"/>
          <a:ext cx="0" cy="0"/>
          <a:chOff x="0" y="0"/>
          <a:chExt cx="0" cy="0"/>
        </a:xfrm>
      </p:grpSpPr>
      <p:sp>
        <p:nvSpPr>
          <p:cNvPr id="2064" name="Google Shape;2064;p123"/>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65" name="Google Shape;2065;p12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66" name="Google Shape;2066;p12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067" name="Google Shape;2067;p12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068" name="Google Shape;2068;p12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069" name="Google Shape;2069;p12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070" name="Google Shape;2070;p12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71" name="Google Shape;2071;p123"/>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72" name="Google Shape;2072;p123"/>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73" name="Google Shape;2073;p123"/>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74" name="Google Shape;2074;p123"/>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75" name="Google Shape;2075;p123"/>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76" name="Google Shape;2076;p123"/>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77" name="Google Shape;2077;p123"/>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78" name="Google Shape;2078;p123"/>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79" name="Google Shape;2079;p123"/>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80" name="Google Shape;2080;p123"/>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81" name="Google Shape;2081;p123"/>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82" name="Google Shape;2082;p123"/>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83" name="Google Shape;2083;p123"/>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084" name="Google Shape;2084;p123"/>
          <p:cNvPicPr preferRelativeResize="0"/>
          <p:nvPr/>
        </p:nvPicPr>
        <p:blipFill rotWithShape="1">
          <a:blip r:embed="rId2">
            <a:alphaModFix/>
          </a:blip>
          <a:srcRect t="1830" b="1830"/>
          <a:stretch/>
        </p:blipFill>
        <p:spPr>
          <a:xfrm>
            <a:off x="1145750" y="3124233"/>
            <a:ext cx="1389525" cy="1056315"/>
          </a:xfrm>
          <a:prstGeom prst="rect">
            <a:avLst/>
          </a:prstGeom>
          <a:noFill/>
          <a:ln>
            <a:noFill/>
          </a:ln>
        </p:spPr>
      </p:pic>
      <p:pic>
        <p:nvPicPr>
          <p:cNvPr id="2085" name="Google Shape;2085;p123"/>
          <p:cNvPicPr preferRelativeResize="0"/>
          <p:nvPr/>
        </p:nvPicPr>
        <p:blipFill rotWithShape="1">
          <a:blip r:embed="rId3">
            <a:alphaModFix/>
          </a:blip>
          <a:srcRect t="1047" b="1037"/>
          <a:stretch/>
        </p:blipFill>
        <p:spPr>
          <a:xfrm>
            <a:off x="1145750" y="4559067"/>
            <a:ext cx="1389526" cy="1056315"/>
          </a:xfrm>
          <a:prstGeom prst="rect">
            <a:avLst/>
          </a:prstGeom>
          <a:noFill/>
          <a:ln>
            <a:noFill/>
          </a:ln>
        </p:spPr>
      </p:pic>
      <p:pic>
        <p:nvPicPr>
          <p:cNvPr id="2086" name="Google Shape;2086;p123"/>
          <p:cNvPicPr preferRelativeResize="0"/>
          <p:nvPr/>
        </p:nvPicPr>
        <p:blipFill rotWithShape="1">
          <a:blip r:embed="rId2">
            <a:alphaModFix/>
          </a:blip>
          <a:srcRect t="1830" b="1830"/>
          <a:stretch/>
        </p:blipFill>
        <p:spPr>
          <a:xfrm>
            <a:off x="1145750" y="5881600"/>
            <a:ext cx="1389525" cy="1056315"/>
          </a:xfrm>
          <a:prstGeom prst="rect">
            <a:avLst/>
          </a:prstGeom>
          <a:noFill/>
          <a:ln>
            <a:noFill/>
          </a:ln>
        </p:spPr>
      </p:pic>
      <p:pic>
        <p:nvPicPr>
          <p:cNvPr id="2087" name="Google Shape;2087;p123"/>
          <p:cNvPicPr preferRelativeResize="0"/>
          <p:nvPr/>
        </p:nvPicPr>
        <p:blipFill rotWithShape="1">
          <a:blip r:embed="rId3">
            <a:alphaModFix/>
          </a:blip>
          <a:srcRect t="1047" b="1037"/>
          <a:stretch/>
        </p:blipFill>
        <p:spPr>
          <a:xfrm>
            <a:off x="1145750" y="7347100"/>
            <a:ext cx="1389526" cy="1056315"/>
          </a:xfrm>
          <a:prstGeom prst="rect">
            <a:avLst/>
          </a:prstGeom>
          <a:noFill/>
          <a:ln>
            <a:noFill/>
          </a:ln>
        </p:spPr>
      </p:pic>
      <p:pic>
        <p:nvPicPr>
          <p:cNvPr id="2088" name="Google Shape;2088;p123"/>
          <p:cNvPicPr preferRelativeResize="0"/>
          <p:nvPr/>
        </p:nvPicPr>
        <p:blipFill rotWithShape="1">
          <a:blip r:embed="rId2">
            <a:alphaModFix/>
          </a:blip>
          <a:srcRect t="1830" b="1830"/>
          <a:stretch/>
        </p:blipFill>
        <p:spPr>
          <a:xfrm>
            <a:off x="1145750" y="8740767"/>
            <a:ext cx="1389525" cy="1056315"/>
          </a:xfrm>
          <a:prstGeom prst="rect">
            <a:avLst/>
          </a:prstGeom>
          <a:noFill/>
          <a:ln>
            <a:noFill/>
          </a:ln>
        </p:spPr>
      </p:pic>
      <p:pic>
        <p:nvPicPr>
          <p:cNvPr id="2089" name="Google Shape;2089;p123"/>
          <p:cNvPicPr preferRelativeResize="0"/>
          <p:nvPr/>
        </p:nvPicPr>
        <p:blipFill rotWithShape="1">
          <a:blip r:embed="rId3">
            <a:alphaModFix/>
          </a:blip>
          <a:srcRect t="1380" b="1390"/>
          <a:stretch/>
        </p:blipFill>
        <p:spPr>
          <a:xfrm>
            <a:off x="1145750" y="10119360"/>
            <a:ext cx="1388917" cy="1048513"/>
          </a:xfrm>
          <a:prstGeom prst="rect">
            <a:avLst/>
          </a:prstGeom>
          <a:noFill/>
          <a:ln>
            <a:noFill/>
          </a:ln>
        </p:spPr>
      </p:pic>
      <p:pic>
        <p:nvPicPr>
          <p:cNvPr id="2090" name="Google Shape;2090;p123"/>
          <p:cNvPicPr preferRelativeResize="0"/>
          <p:nvPr/>
        </p:nvPicPr>
        <p:blipFill rotWithShape="1">
          <a:blip r:embed="rId2">
            <a:alphaModFix/>
          </a:blip>
          <a:srcRect t="1830" b="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0. Text with Sidebar">
  <p:cSld name="CUSTOM_2_4_1">
    <p:spTree>
      <p:nvGrpSpPr>
        <p:cNvPr id="1" name="Shape 96"/>
        <p:cNvGrpSpPr/>
        <p:nvPr/>
      </p:nvGrpSpPr>
      <p:grpSpPr>
        <a:xfrm>
          <a:off x="0" y="0"/>
          <a:ext cx="0" cy="0"/>
          <a:chOff x="0" y="0"/>
          <a:chExt cx="0" cy="0"/>
        </a:xfrm>
      </p:grpSpPr>
      <p:pic>
        <p:nvPicPr>
          <p:cNvPr id="97" name="Google Shape;97;p14"/>
          <p:cNvPicPr preferRelativeResize="0"/>
          <p:nvPr/>
        </p:nvPicPr>
        <p:blipFill rotWithShape="1">
          <a:blip r:embed="rId2">
            <a:alphaModFix/>
          </a:blip>
          <a:srcRect t="119" b="119"/>
          <a:stretch/>
        </p:blipFill>
        <p:spPr>
          <a:xfrm>
            <a:off x="18792305" y="2427400"/>
            <a:ext cx="4875530" cy="10092796"/>
          </a:xfrm>
          <a:prstGeom prst="rect">
            <a:avLst/>
          </a:prstGeom>
          <a:noFill/>
          <a:ln>
            <a:noFill/>
          </a:ln>
        </p:spPr>
      </p:pic>
      <p:sp>
        <p:nvSpPr>
          <p:cNvPr id="98" name="Google Shape;98;p14"/>
          <p:cNvSpPr txBox="1">
            <a:spLocks noGrp="1"/>
          </p:cNvSpPr>
          <p:nvPr>
            <p:ph type="subTitle" idx="1"/>
          </p:nvPr>
        </p:nvSpPr>
        <p:spPr>
          <a:xfrm>
            <a:off x="0" y="1802600"/>
            <a:ext cx="177945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9" name="Google Shape;99;p14"/>
          <p:cNvSpPr txBox="1">
            <a:spLocks noGrp="1"/>
          </p:cNvSpPr>
          <p:nvPr>
            <p:ph type="body" idx="2"/>
          </p:nvPr>
        </p:nvSpPr>
        <p:spPr>
          <a:xfrm>
            <a:off x="0" y="3322133"/>
            <a:ext cx="17860800" cy="103935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00" name="Google Shape;100;p14"/>
          <p:cNvSpPr txBox="1">
            <a:spLocks noGrp="1"/>
          </p:cNvSpPr>
          <p:nvPr>
            <p:ph type="subTitle" idx="3"/>
          </p:nvPr>
        </p:nvSpPr>
        <p:spPr>
          <a:xfrm>
            <a:off x="18811900" y="2427933"/>
            <a:ext cx="4836300" cy="10092900"/>
          </a:xfrm>
          <a:prstGeom prst="rect">
            <a:avLst/>
          </a:prstGeom>
          <a:noFill/>
          <a:ln w="9525" cap="flat" cmpd="sng">
            <a:solidFill>
              <a:srgbClr val="DBD9E8"/>
            </a:solidFill>
            <a:prstDash val="solid"/>
            <a:round/>
            <a:headEnd type="none" w="sm" len="sm"/>
            <a:tailEnd type="none" w="sm" len="sm"/>
          </a:ln>
        </p:spPr>
        <p:txBody>
          <a:bodyPr spcFirstLastPara="1" wrap="square" lIns="487575" tIns="487575" rIns="487575" bIns="487575" anchor="t" anchorCtr="0">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1" name="Google Shape;101;p14"/>
          <p:cNvSpPr txBox="1">
            <a:spLocks noGrp="1"/>
          </p:cNvSpPr>
          <p:nvPr>
            <p:ph type="title"/>
          </p:nvPr>
        </p:nvSpPr>
        <p:spPr>
          <a:xfrm>
            <a:off x="-33125" y="0"/>
            <a:ext cx="178608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2" name="Google Shape;102;p1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03" name="Google Shape;103;p1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cxnSp>
        <p:nvCxnSpPr>
          <p:cNvPr id="104" name="Google Shape;104;p1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05" name="Google Shape;105;p14"/>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2091"/>
        <p:cNvGrpSpPr/>
        <p:nvPr/>
      </p:nvGrpSpPr>
      <p:grpSpPr>
        <a:xfrm>
          <a:off x="0" y="0"/>
          <a:ext cx="0" cy="0"/>
          <a:chOff x="0" y="0"/>
          <a:chExt cx="0" cy="0"/>
        </a:xfrm>
      </p:grpSpPr>
      <p:sp>
        <p:nvSpPr>
          <p:cNvPr id="2092" name="Google Shape;2092;p124"/>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93" name="Google Shape;2093;p12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4" name="Google Shape;2094;p12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095" name="Google Shape;2095;p12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096" name="Google Shape;2096;p12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097" name="Google Shape;2097;p12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098" name="Google Shape;2098;p12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9" name="Google Shape;2099;p124"/>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00" name="Google Shape;2100;p124"/>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01" name="Google Shape;2101;p124"/>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02" name="Google Shape;2102;p124"/>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03" name="Google Shape;2103;p124"/>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04" name="Google Shape;2104;p124"/>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05" name="Google Shape;2105;p124"/>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06" name="Google Shape;2106;p124"/>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07" name="Google Shape;2107;p124"/>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08" name="Google Shape;2108;p124"/>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09" name="Google Shape;2109;p124"/>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10" name="Google Shape;2110;p124"/>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11" name="Google Shape;2111;p124"/>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112" name="Google Shape;2112;p124"/>
          <p:cNvPicPr preferRelativeResize="0"/>
          <p:nvPr/>
        </p:nvPicPr>
        <p:blipFill rotWithShape="1">
          <a:blip r:embed="rId2">
            <a:alphaModFix/>
          </a:blip>
          <a:srcRect t="1830" b="1830"/>
          <a:stretch/>
        </p:blipFill>
        <p:spPr>
          <a:xfrm>
            <a:off x="1145750" y="3124233"/>
            <a:ext cx="1389525" cy="1056315"/>
          </a:xfrm>
          <a:prstGeom prst="rect">
            <a:avLst/>
          </a:prstGeom>
          <a:noFill/>
          <a:ln>
            <a:noFill/>
          </a:ln>
        </p:spPr>
      </p:pic>
      <p:pic>
        <p:nvPicPr>
          <p:cNvPr id="2113" name="Google Shape;2113;p124"/>
          <p:cNvPicPr preferRelativeResize="0"/>
          <p:nvPr/>
        </p:nvPicPr>
        <p:blipFill rotWithShape="1">
          <a:blip r:embed="rId2">
            <a:alphaModFix/>
          </a:blip>
          <a:srcRect t="1830" b="1830"/>
          <a:stretch/>
        </p:blipFill>
        <p:spPr>
          <a:xfrm>
            <a:off x="1145750" y="4559067"/>
            <a:ext cx="1389525" cy="1056315"/>
          </a:xfrm>
          <a:prstGeom prst="rect">
            <a:avLst/>
          </a:prstGeom>
          <a:noFill/>
          <a:ln>
            <a:noFill/>
          </a:ln>
        </p:spPr>
      </p:pic>
      <p:pic>
        <p:nvPicPr>
          <p:cNvPr id="2114" name="Google Shape;2114;p124"/>
          <p:cNvPicPr preferRelativeResize="0"/>
          <p:nvPr/>
        </p:nvPicPr>
        <p:blipFill rotWithShape="1">
          <a:blip r:embed="rId2">
            <a:alphaModFix/>
          </a:blip>
          <a:srcRect t="1830" b="1830"/>
          <a:stretch/>
        </p:blipFill>
        <p:spPr>
          <a:xfrm>
            <a:off x="1145750" y="5881600"/>
            <a:ext cx="1389525" cy="1056315"/>
          </a:xfrm>
          <a:prstGeom prst="rect">
            <a:avLst/>
          </a:prstGeom>
          <a:noFill/>
          <a:ln>
            <a:noFill/>
          </a:ln>
        </p:spPr>
      </p:pic>
      <p:pic>
        <p:nvPicPr>
          <p:cNvPr id="2115" name="Google Shape;2115;p124"/>
          <p:cNvPicPr preferRelativeResize="0"/>
          <p:nvPr/>
        </p:nvPicPr>
        <p:blipFill rotWithShape="1">
          <a:blip r:embed="rId2">
            <a:alphaModFix/>
          </a:blip>
          <a:srcRect t="1830" b="1830"/>
          <a:stretch/>
        </p:blipFill>
        <p:spPr>
          <a:xfrm>
            <a:off x="1145750" y="7347100"/>
            <a:ext cx="1389525" cy="1056315"/>
          </a:xfrm>
          <a:prstGeom prst="rect">
            <a:avLst/>
          </a:prstGeom>
          <a:noFill/>
          <a:ln>
            <a:noFill/>
          </a:ln>
        </p:spPr>
      </p:pic>
      <p:pic>
        <p:nvPicPr>
          <p:cNvPr id="2116" name="Google Shape;2116;p124"/>
          <p:cNvPicPr preferRelativeResize="0"/>
          <p:nvPr/>
        </p:nvPicPr>
        <p:blipFill rotWithShape="1">
          <a:blip r:embed="rId2">
            <a:alphaModFix/>
          </a:blip>
          <a:srcRect t="1830" b="1830"/>
          <a:stretch/>
        </p:blipFill>
        <p:spPr>
          <a:xfrm>
            <a:off x="1145750" y="8740767"/>
            <a:ext cx="1389525" cy="1056315"/>
          </a:xfrm>
          <a:prstGeom prst="rect">
            <a:avLst/>
          </a:prstGeom>
          <a:noFill/>
          <a:ln>
            <a:noFill/>
          </a:ln>
        </p:spPr>
      </p:pic>
      <p:pic>
        <p:nvPicPr>
          <p:cNvPr id="2117" name="Google Shape;2117;p124"/>
          <p:cNvPicPr preferRelativeResize="0"/>
          <p:nvPr/>
        </p:nvPicPr>
        <p:blipFill rotWithShape="1">
          <a:blip r:embed="rId2">
            <a:alphaModFix/>
          </a:blip>
          <a:srcRect t="1830" b="1830"/>
          <a:stretch/>
        </p:blipFill>
        <p:spPr>
          <a:xfrm>
            <a:off x="1145750" y="10119360"/>
            <a:ext cx="1388916" cy="1048512"/>
          </a:xfrm>
          <a:prstGeom prst="rect">
            <a:avLst/>
          </a:prstGeom>
          <a:noFill/>
          <a:ln>
            <a:noFill/>
          </a:ln>
        </p:spPr>
      </p:pic>
      <p:pic>
        <p:nvPicPr>
          <p:cNvPr id="2118" name="Google Shape;2118;p124"/>
          <p:cNvPicPr preferRelativeResize="0"/>
          <p:nvPr/>
        </p:nvPicPr>
        <p:blipFill rotWithShape="1">
          <a:blip r:embed="rId2">
            <a:alphaModFix/>
          </a:blip>
          <a:srcRect t="1830" b="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2119"/>
        <p:cNvGrpSpPr/>
        <p:nvPr/>
      </p:nvGrpSpPr>
      <p:grpSpPr>
        <a:xfrm>
          <a:off x="0" y="0"/>
          <a:ext cx="0" cy="0"/>
          <a:chOff x="0" y="0"/>
          <a:chExt cx="0" cy="0"/>
        </a:xfrm>
      </p:grpSpPr>
      <p:sp>
        <p:nvSpPr>
          <p:cNvPr id="2120" name="Google Shape;2120;p125"/>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1" name="Google Shape;2121;p12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22" name="Google Shape;2122;p12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123" name="Google Shape;2123;p12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124" name="Google Shape;2124;p12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125" name="Google Shape;2125;p12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126" name="Google Shape;2126;p12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27" name="Google Shape;2127;p125"/>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28" name="Google Shape;2128;p125"/>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9" name="Google Shape;2129;p125"/>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30" name="Google Shape;2130;p125"/>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31" name="Google Shape;2131;p125"/>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32" name="Google Shape;2132;p125"/>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33" name="Google Shape;2133;p125"/>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34" name="Google Shape;2134;p125"/>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35" name="Google Shape;2135;p125"/>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36" name="Google Shape;2136;p125"/>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37" name="Google Shape;2137;p125"/>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38" name="Google Shape;2138;p125"/>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39" name="Google Shape;2139;p125"/>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140" name="Google Shape;2140;p125"/>
          <p:cNvPicPr preferRelativeResize="0"/>
          <p:nvPr/>
        </p:nvPicPr>
        <p:blipFill rotWithShape="1">
          <a:blip r:embed="rId2">
            <a:alphaModFix/>
          </a:blip>
          <a:srcRect t="2552" b="2561"/>
          <a:stretch/>
        </p:blipFill>
        <p:spPr>
          <a:xfrm>
            <a:off x="1145750" y="3124233"/>
            <a:ext cx="1389526" cy="1056315"/>
          </a:xfrm>
          <a:prstGeom prst="rect">
            <a:avLst/>
          </a:prstGeom>
          <a:noFill/>
          <a:ln>
            <a:noFill/>
          </a:ln>
        </p:spPr>
      </p:pic>
      <p:pic>
        <p:nvPicPr>
          <p:cNvPr id="2141" name="Google Shape;2141;p125"/>
          <p:cNvPicPr preferRelativeResize="0"/>
          <p:nvPr/>
        </p:nvPicPr>
        <p:blipFill rotWithShape="1">
          <a:blip r:embed="rId2">
            <a:alphaModFix/>
          </a:blip>
          <a:srcRect t="2552" b="2561"/>
          <a:stretch/>
        </p:blipFill>
        <p:spPr>
          <a:xfrm>
            <a:off x="1145750" y="4559067"/>
            <a:ext cx="1389526" cy="1056315"/>
          </a:xfrm>
          <a:prstGeom prst="rect">
            <a:avLst/>
          </a:prstGeom>
          <a:noFill/>
          <a:ln>
            <a:noFill/>
          </a:ln>
        </p:spPr>
      </p:pic>
      <p:pic>
        <p:nvPicPr>
          <p:cNvPr id="2142" name="Google Shape;2142;p125"/>
          <p:cNvPicPr preferRelativeResize="0"/>
          <p:nvPr/>
        </p:nvPicPr>
        <p:blipFill rotWithShape="1">
          <a:blip r:embed="rId2">
            <a:alphaModFix/>
          </a:blip>
          <a:srcRect t="2552" b="2561"/>
          <a:stretch/>
        </p:blipFill>
        <p:spPr>
          <a:xfrm>
            <a:off x="1145750" y="5881600"/>
            <a:ext cx="1389526" cy="1056315"/>
          </a:xfrm>
          <a:prstGeom prst="rect">
            <a:avLst/>
          </a:prstGeom>
          <a:noFill/>
          <a:ln>
            <a:noFill/>
          </a:ln>
        </p:spPr>
      </p:pic>
      <p:pic>
        <p:nvPicPr>
          <p:cNvPr id="2143" name="Google Shape;2143;p125"/>
          <p:cNvPicPr preferRelativeResize="0"/>
          <p:nvPr/>
        </p:nvPicPr>
        <p:blipFill rotWithShape="1">
          <a:blip r:embed="rId2">
            <a:alphaModFix/>
          </a:blip>
          <a:srcRect t="2552" b="2561"/>
          <a:stretch/>
        </p:blipFill>
        <p:spPr>
          <a:xfrm>
            <a:off x="1145750" y="7347100"/>
            <a:ext cx="1389526" cy="1056315"/>
          </a:xfrm>
          <a:prstGeom prst="rect">
            <a:avLst/>
          </a:prstGeom>
          <a:noFill/>
          <a:ln>
            <a:noFill/>
          </a:ln>
        </p:spPr>
      </p:pic>
      <p:pic>
        <p:nvPicPr>
          <p:cNvPr id="2144" name="Google Shape;2144;p125"/>
          <p:cNvPicPr preferRelativeResize="0"/>
          <p:nvPr/>
        </p:nvPicPr>
        <p:blipFill rotWithShape="1">
          <a:blip r:embed="rId2">
            <a:alphaModFix/>
          </a:blip>
          <a:srcRect t="2552" b="2561"/>
          <a:stretch/>
        </p:blipFill>
        <p:spPr>
          <a:xfrm>
            <a:off x="1145750" y="8740767"/>
            <a:ext cx="1389526" cy="1056315"/>
          </a:xfrm>
          <a:prstGeom prst="rect">
            <a:avLst/>
          </a:prstGeom>
          <a:noFill/>
          <a:ln>
            <a:noFill/>
          </a:ln>
        </p:spPr>
      </p:pic>
      <p:pic>
        <p:nvPicPr>
          <p:cNvPr id="2145" name="Google Shape;2145;p125"/>
          <p:cNvPicPr preferRelativeResize="0"/>
          <p:nvPr/>
        </p:nvPicPr>
        <p:blipFill rotWithShape="1">
          <a:blip r:embed="rId2">
            <a:alphaModFix/>
          </a:blip>
          <a:srcRect t="2883" b="2892"/>
          <a:stretch/>
        </p:blipFill>
        <p:spPr>
          <a:xfrm>
            <a:off x="1145750" y="10119360"/>
            <a:ext cx="1388917" cy="1048512"/>
          </a:xfrm>
          <a:prstGeom prst="rect">
            <a:avLst/>
          </a:prstGeom>
          <a:noFill/>
          <a:ln>
            <a:noFill/>
          </a:ln>
        </p:spPr>
      </p:pic>
      <p:pic>
        <p:nvPicPr>
          <p:cNvPr id="2146" name="Google Shape;2146;p125"/>
          <p:cNvPicPr preferRelativeResize="0"/>
          <p:nvPr/>
        </p:nvPicPr>
        <p:blipFill rotWithShape="1">
          <a:blip r:embed="rId2">
            <a:alphaModFix/>
          </a:blip>
          <a:srcRect t="2883" b="2892"/>
          <a:stretch/>
        </p:blipFill>
        <p:spPr>
          <a:xfrm>
            <a:off x="1145750" y="11582400"/>
            <a:ext cx="1388917"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2147"/>
        <p:cNvGrpSpPr/>
        <p:nvPr/>
      </p:nvGrpSpPr>
      <p:grpSpPr>
        <a:xfrm>
          <a:off x="0" y="0"/>
          <a:ext cx="0" cy="0"/>
          <a:chOff x="0" y="0"/>
          <a:chExt cx="0" cy="0"/>
        </a:xfrm>
      </p:grpSpPr>
      <p:sp>
        <p:nvSpPr>
          <p:cNvPr id="2148" name="Google Shape;2148;p126"/>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49" name="Google Shape;2149;p12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50" name="Google Shape;2150;p12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151" name="Google Shape;2151;p12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152" name="Google Shape;2152;p12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153" name="Google Shape;2153;p12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154" name="Google Shape;2154;p12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55" name="Google Shape;2155;p126"/>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56" name="Google Shape;2156;p126"/>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57" name="Google Shape;2157;p126"/>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58" name="Google Shape;2158;p126"/>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59" name="Google Shape;2159;p126"/>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60" name="Google Shape;2160;p126"/>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61" name="Google Shape;2161;p126"/>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62" name="Google Shape;2162;p126"/>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63" name="Google Shape;2163;p126"/>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64" name="Google Shape;2164;p126"/>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65" name="Google Shape;2165;p126"/>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66" name="Google Shape;2166;p126"/>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67" name="Google Shape;2167;p126"/>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168" name="Google Shape;2168;p126"/>
          <p:cNvPicPr preferRelativeResize="0"/>
          <p:nvPr/>
        </p:nvPicPr>
        <p:blipFill rotWithShape="1">
          <a:blip r:embed="rId2">
            <a:alphaModFix/>
          </a:blip>
          <a:srcRect t="1276" b="1276"/>
          <a:stretch/>
        </p:blipFill>
        <p:spPr>
          <a:xfrm>
            <a:off x="1145750" y="3124233"/>
            <a:ext cx="1389526" cy="1056315"/>
          </a:xfrm>
          <a:prstGeom prst="rect">
            <a:avLst/>
          </a:prstGeom>
          <a:noFill/>
          <a:ln>
            <a:noFill/>
          </a:ln>
        </p:spPr>
      </p:pic>
      <p:pic>
        <p:nvPicPr>
          <p:cNvPr id="2169" name="Google Shape;2169;p126"/>
          <p:cNvPicPr preferRelativeResize="0"/>
          <p:nvPr/>
        </p:nvPicPr>
        <p:blipFill rotWithShape="1">
          <a:blip r:embed="rId2">
            <a:alphaModFix/>
          </a:blip>
          <a:srcRect t="1276" b="1276"/>
          <a:stretch/>
        </p:blipFill>
        <p:spPr>
          <a:xfrm>
            <a:off x="1145750" y="4559067"/>
            <a:ext cx="1389526" cy="1056316"/>
          </a:xfrm>
          <a:prstGeom prst="rect">
            <a:avLst/>
          </a:prstGeom>
          <a:noFill/>
          <a:ln>
            <a:noFill/>
          </a:ln>
        </p:spPr>
      </p:pic>
      <p:pic>
        <p:nvPicPr>
          <p:cNvPr id="2170" name="Google Shape;2170;p126"/>
          <p:cNvPicPr preferRelativeResize="0"/>
          <p:nvPr/>
        </p:nvPicPr>
        <p:blipFill rotWithShape="1">
          <a:blip r:embed="rId2">
            <a:alphaModFix/>
          </a:blip>
          <a:srcRect t="1276" b="1276"/>
          <a:stretch/>
        </p:blipFill>
        <p:spPr>
          <a:xfrm>
            <a:off x="1145750" y="5881600"/>
            <a:ext cx="1389526" cy="1056315"/>
          </a:xfrm>
          <a:prstGeom prst="rect">
            <a:avLst/>
          </a:prstGeom>
          <a:noFill/>
          <a:ln>
            <a:noFill/>
          </a:ln>
        </p:spPr>
      </p:pic>
      <p:pic>
        <p:nvPicPr>
          <p:cNvPr id="2171" name="Google Shape;2171;p126"/>
          <p:cNvPicPr preferRelativeResize="0"/>
          <p:nvPr/>
        </p:nvPicPr>
        <p:blipFill rotWithShape="1">
          <a:blip r:embed="rId2">
            <a:alphaModFix/>
          </a:blip>
          <a:srcRect t="1276" b="1276"/>
          <a:stretch/>
        </p:blipFill>
        <p:spPr>
          <a:xfrm>
            <a:off x="1145750" y="7347100"/>
            <a:ext cx="1389526" cy="1056316"/>
          </a:xfrm>
          <a:prstGeom prst="rect">
            <a:avLst/>
          </a:prstGeom>
          <a:noFill/>
          <a:ln>
            <a:noFill/>
          </a:ln>
        </p:spPr>
      </p:pic>
      <p:pic>
        <p:nvPicPr>
          <p:cNvPr id="2172" name="Google Shape;2172;p126"/>
          <p:cNvPicPr preferRelativeResize="0"/>
          <p:nvPr/>
        </p:nvPicPr>
        <p:blipFill rotWithShape="1">
          <a:blip r:embed="rId2">
            <a:alphaModFix/>
          </a:blip>
          <a:srcRect t="1276" b="1276"/>
          <a:stretch/>
        </p:blipFill>
        <p:spPr>
          <a:xfrm>
            <a:off x="1145750" y="8740767"/>
            <a:ext cx="1389526" cy="1056315"/>
          </a:xfrm>
          <a:prstGeom prst="rect">
            <a:avLst/>
          </a:prstGeom>
          <a:noFill/>
          <a:ln>
            <a:noFill/>
          </a:ln>
        </p:spPr>
      </p:pic>
      <p:pic>
        <p:nvPicPr>
          <p:cNvPr id="2173" name="Google Shape;2173;p126"/>
          <p:cNvPicPr preferRelativeResize="0"/>
          <p:nvPr/>
        </p:nvPicPr>
        <p:blipFill rotWithShape="1">
          <a:blip r:embed="rId2">
            <a:alphaModFix/>
          </a:blip>
          <a:srcRect t="1616" b="1616"/>
          <a:stretch/>
        </p:blipFill>
        <p:spPr>
          <a:xfrm>
            <a:off x="1145750" y="10119360"/>
            <a:ext cx="1388917" cy="1048512"/>
          </a:xfrm>
          <a:prstGeom prst="rect">
            <a:avLst/>
          </a:prstGeom>
          <a:noFill/>
          <a:ln>
            <a:noFill/>
          </a:ln>
        </p:spPr>
      </p:pic>
      <p:pic>
        <p:nvPicPr>
          <p:cNvPr id="2174" name="Google Shape;2174;p126"/>
          <p:cNvPicPr preferRelativeResize="0"/>
          <p:nvPr/>
        </p:nvPicPr>
        <p:blipFill rotWithShape="1">
          <a:blip r:embed="rId2">
            <a:alphaModFix/>
          </a:blip>
          <a:srcRect t="1616" b="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2175"/>
        <p:cNvGrpSpPr/>
        <p:nvPr/>
      </p:nvGrpSpPr>
      <p:grpSpPr>
        <a:xfrm>
          <a:off x="0" y="0"/>
          <a:ext cx="0" cy="0"/>
          <a:chOff x="0" y="0"/>
          <a:chExt cx="0" cy="0"/>
        </a:xfrm>
      </p:grpSpPr>
      <p:sp>
        <p:nvSpPr>
          <p:cNvPr id="2176" name="Google Shape;2176;p12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77" name="Google Shape;2177;p12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178" name="Google Shape;2178;p12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179" name="Google Shape;2179;p12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180" name="Google Shape;2180;p12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181" name="Google Shape;2181;p12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82" name="Google Shape;2182;p127"/>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83" name="Google Shape;2183;p127"/>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84" name="Google Shape;2184;p127"/>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85" name="Google Shape;2185;p127"/>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86" name="Google Shape;2186;p127"/>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87" name="Google Shape;2187;p127"/>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88" name="Google Shape;2188;p127"/>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89" name="Google Shape;2189;p127"/>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90" name="Google Shape;2190;p127"/>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91" name="Google Shape;2191;p127"/>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92" name="Google Shape;2192;p127"/>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93" name="Google Shape;2193;p127"/>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94" name="Google Shape;2194;p127"/>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95" name="Google Shape;2195;p127"/>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96" name="Google Shape;2196;p127"/>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97" name="Google Shape;2197;p127"/>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198" name="Google Shape;2198;p127"/>
          <p:cNvPicPr preferRelativeResize="0"/>
          <p:nvPr/>
        </p:nvPicPr>
        <p:blipFill rotWithShape="1">
          <a:blip r:embed="rId2">
            <a:alphaModFix/>
          </a:blip>
          <a:srcRect t="1830" b="1830"/>
          <a:stretch/>
        </p:blipFill>
        <p:spPr>
          <a:xfrm>
            <a:off x="1145750" y="3364992"/>
            <a:ext cx="1267638" cy="963655"/>
          </a:xfrm>
          <a:prstGeom prst="rect">
            <a:avLst/>
          </a:prstGeom>
          <a:noFill/>
          <a:ln>
            <a:noFill/>
          </a:ln>
        </p:spPr>
      </p:pic>
      <p:pic>
        <p:nvPicPr>
          <p:cNvPr id="2199" name="Google Shape;2199;p127"/>
          <p:cNvPicPr preferRelativeResize="0"/>
          <p:nvPr/>
        </p:nvPicPr>
        <p:blipFill rotWithShape="1">
          <a:blip r:embed="rId3">
            <a:alphaModFix/>
          </a:blip>
          <a:srcRect t="1047" b="1037"/>
          <a:stretch/>
        </p:blipFill>
        <p:spPr>
          <a:xfrm>
            <a:off x="1145750" y="4559808"/>
            <a:ext cx="1267637" cy="963655"/>
          </a:xfrm>
          <a:prstGeom prst="rect">
            <a:avLst/>
          </a:prstGeom>
          <a:noFill/>
          <a:ln>
            <a:noFill/>
          </a:ln>
        </p:spPr>
      </p:pic>
      <p:pic>
        <p:nvPicPr>
          <p:cNvPr id="2200" name="Google Shape;2200;p127"/>
          <p:cNvPicPr preferRelativeResize="0"/>
          <p:nvPr/>
        </p:nvPicPr>
        <p:blipFill rotWithShape="1">
          <a:blip r:embed="rId2">
            <a:alphaModFix/>
          </a:blip>
          <a:srcRect t="1830" b="1830"/>
          <a:stretch/>
        </p:blipFill>
        <p:spPr>
          <a:xfrm>
            <a:off x="1145750" y="5677992"/>
            <a:ext cx="1267638" cy="963655"/>
          </a:xfrm>
          <a:prstGeom prst="rect">
            <a:avLst/>
          </a:prstGeom>
          <a:noFill/>
          <a:ln>
            <a:noFill/>
          </a:ln>
        </p:spPr>
      </p:pic>
      <p:pic>
        <p:nvPicPr>
          <p:cNvPr id="2201" name="Google Shape;2201;p127"/>
          <p:cNvPicPr preferRelativeResize="0"/>
          <p:nvPr/>
        </p:nvPicPr>
        <p:blipFill rotWithShape="1">
          <a:blip r:embed="rId3">
            <a:alphaModFix/>
          </a:blip>
          <a:srcRect t="1047" b="1037"/>
          <a:stretch/>
        </p:blipFill>
        <p:spPr>
          <a:xfrm>
            <a:off x="1145750" y="6872808"/>
            <a:ext cx="1267637" cy="963655"/>
          </a:xfrm>
          <a:prstGeom prst="rect">
            <a:avLst/>
          </a:prstGeom>
          <a:noFill/>
          <a:ln>
            <a:noFill/>
          </a:ln>
        </p:spPr>
      </p:pic>
      <p:pic>
        <p:nvPicPr>
          <p:cNvPr id="2202" name="Google Shape;2202;p127"/>
          <p:cNvPicPr preferRelativeResize="0"/>
          <p:nvPr/>
        </p:nvPicPr>
        <p:blipFill rotWithShape="1">
          <a:blip r:embed="rId2">
            <a:alphaModFix/>
          </a:blip>
          <a:srcRect t="1830" b="1830"/>
          <a:stretch/>
        </p:blipFill>
        <p:spPr>
          <a:xfrm>
            <a:off x="1145750" y="7997952"/>
            <a:ext cx="1267638" cy="963655"/>
          </a:xfrm>
          <a:prstGeom prst="rect">
            <a:avLst/>
          </a:prstGeom>
          <a:noFill/>
          <a:ln>
            <a:noFill/>
          </a:ln>
        </p:spPr>
      </p:pic>
      <p:pic>
        <p:nvPicPr>
          <p:cNvPr id="2203" name="Google Shape;2203;p127"/>
          <p:cNvPicPr preferRelativeResize="0"/>
          <p:nvPr/>
        </p:nvPicPr>
        <p:blipFill rotWithShape="1">
          <a:blip r:embed="rId3">
            <a:alphaModFix/>
          </a:blip>
          <a:srcRect t="1047" b="1037"/>
          <a:stretch/>
        </p:blipFill>
        <p:spPr>
          <a:xfrm>
            <a:off x="1145750" y="9168384"/>
            <a:ext cx="1267637" cy="963655"/>
          </a:xfrm>
          <a:prstGeom prst="rect">
            <a:avLst/>
          </a:prstGeom>
          <a:noFill/>
          <a:ln>
            <a:noFill/>
          </a:ln>
        </p:spPr>
      </p:pic>
      <p:pic>
        <p:nvPicPr>
          <p:cNvPr id="2204" name="Google Shape;2204;p127"/>
          <p:cNvPicPr preferRelativeResize="0"/>
          <p:nvPr/>
        </p:nvPicPr>
        <p:blipFill rotWithShape="1">
          <a:blip r:embed="rId2">
            <a:alphaModFix/>
          </a:blip>
          <a:srcRect t="1830" b="1830"/>
          <a:stretch/>
        </p:blipFill>
        <p:spPr>
          <a:xfrm>
            <a:off x="1145750" y="10338816"/>
            <a:ext cx="1267638" cy="963655"/>
          </a:xfrm>
          <a:prstGeom prst="rect">
            <a:avLst/>
          </a:prstGeom>
          <a:noFill/>
          <a:ln>
            <a:noFill/>
          </a:ln>
        </p:spPr>
      </p:pic>
      <p:pic>
        <p:nvPicPr>
          <p:cNvPr id="2205" name="Google Shape;2205;p127"/>
          <p:cNvPicPr preferRelativeResize="0"/>
          <p:nvPr/>
        </p:nvPicPr>
        <p:blipFill rotWithShape="1">
          <a:blip r:embed="rId3">
            <a:alphaModFix/>
          </a:blip>
          <a:srcRect t="1047" b="1037"/>
          <a:stretch/>
        </p:blipFill>
        <p:spPr>
          <a:xfrm>
            <a:off x="1145750" y="11505768"/>
            <a:ext cx="1267637"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2206"/>
        <p:cNvGrpSpPr/>
        <p:nvPr/>
      </p:nvGrpSpPr>
      <p:grpSpPr>
        <a:xfrm>
          <a:off x="0" y="0"/>
          <a:ext cx="0" cy="0"/>
          <a:chOff x="0" y="0"/>
          <a:chExt cx="0" cy="0"/>
        </a:xfrm>
      </p:grpSpPr>
      <p:sp>
        <p:nvSpPr>
          <p:cNvPr id="2207" name="Google Shape;2207;p12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08" name="Google Shape;2208;p12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209" name="Google Shape;2209;p12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210" name="Google Shape;2210;p12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211" name="Google Shape;2211;p12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212" name="Google Shape;2212;p12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13" name="Google Shape;2213;p128"/>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14" name="Google Shape;2214;p128"/>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15" name="Google Shape;2215;p128"/>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16" name="Google Shape;2216;p128"/>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17" name="Google Shape;2217;p128"/>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18" name="Google Shape;2218;p128"/>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19" name="Google Shape;2219;p128"/>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20" name="Google Shape;2220;p128"/>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21" name="Google Shape;2221;p128"/>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22" name="Google Shape;2222;p128"/>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23" name="Google Shape;2223;p128"/>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24" name="Google Shape;2224;p128"/>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25" name="Google Shape;2225;p128"/>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26" name="Google Shape;2226;p128"/>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27" name="Google Shape;2227;p128"/>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28" name="Google Shape;2228;p128"/>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229" name="Google Shape;2229;p128"/>
          <p:cNvPicPr preferRelativeResize="0"/>
          <p:nvPr/>
        </p:nvPicPr>
        <p:blipFill rotWithShape="1">
          <a:blip r:embed="rId2">
            <a:alphaModFix/>
          </a:blip>
          <a:srcRect t="1830" b="1830"/>
          <a:stretch/>
        </p:blipFill>
        <p:spPr>
          <a:xfrm>
            <a:off x="1145750" y="3364992"/>
            <a:ext cx="1267638" cy="963655"/>
          </a:xfrm>
          <a:prstGeom prst="rect">
            <a:avLst/>
          </a:prstGeom>
          <a:noFill/>
          <a:ln>
            <a:noFill/>
          </a:ln>
        </p:spPr>
      </p:pic>
      <p:pic>
        <p:nvPicPr>
          <p:cNvPr id="2230" name="Google Shape;2230;p128"/>
          <p:cNvPicPr preferRelativeResize="0"/>
          <p:nvPr/>
        </p:nvPicPr>
        <p:blipFill rotWithShape="1">
          <a:blip r:embed="rId2">
            <a:alphaModFix/>
          </a:blip>
          <a:srcRect t="1830" b="1830"/>
          <a:stretch/>
        </p:blipFill>
        <p:spPr>
          <a:xfrm>
            <a:off x="1145750" y="4559808"/>
            <a:ext cx="1267638" cy="963655"/>
          </a:xfrm>
          <a:prstGeom prst="rect">
            <a:avLst/>
          </a:prstGeom>
          <a:noFill/>
          <a:ln>
            <a:noFill/>
          </a:ln>
        </p:spPr>
      </p:pic>
      <p:pic>
        <p:nvPicPr>
          <p:cNvPr id="2231" name="Google Shape;2231;p128"/>
          <p:cNvPicPr preferRelativeResize="0"/>
          <p:nvPr/>
        </p:nvPicPr>
        <p:blipFill rotWithShape="1">
          <a:blip r:embed="rId2">
            <a:alphaModFix/>
          </a:blip>
          <a:srcRect t="1830" b="1830"/>
          <a:stretch/>
        </p:blipFill>
        <p:spPr>
          <a:xfrm>
            <a:off x="1145750" y="5677992"/>
            <a:ext cx="1267638" cy="963655"/>
          </a:xfrm>
          <a:prstGeom prst="rect">
            <a:avLst/>
          </a:prstGeom>
          <a:noFill/>
          <a:ln>
            <a:noFill/>
          </a:ln>
        </p:spPr>
      </p:pic>
      <p:pic>
        <p:nvPicPr>
          <p:cNvPr id="2232" name="Google Shape;2232;p128"/>
          <p:cNvPicPr preferRelativeResize="0"/>
          <p:nvPr/>
        </p:nvPicPr>
        <p:blipFill rotWithShape="1">
          <a:blip r:embed="rId2">
            <a:alphaModFix/>
          </a:blip>
          <a:srcRect t="1830" b="1830"/>
          <a:stretch/>
        </p:blipFill>
        <p:spPr>
          <a:xfrm>
            <a:off x="1145750" y="6872808"/>
            <a:ext cx="1267638" cy="963655"/>
          </a:xfrm>
          <a:prstGeom prst="rect">
            <a:avLst/>
          </a:prstGeom>
          <a:noFill/>
          <a:ln>
            <a:noFill/>
          </a:ln>
        </p:spPr>
      </p:pic>
      <p:pic>
        <p:nvPicPr>
          <p:cNvPr id="2233" name="Google Shape;2233;p128"/>
          <p:cNvPicPr preferRelativeResize="0"/>
          <p:nvPr/>
        </p:nvPicPr>
        <p:blipFill rotWithShape="1">
          <a:blip r:embed="rId2">
            <a:alphaModFix/>
          </a:blip>
          <a:srcRect t="1830" b="1830"/>
          <a:stretch/>
        </p:blipFill>
        <p:spPr>
          <a:xfrm>
            <a:off x="1145750" y="7997952"/>
            <a:ext cx="1267638" cy="963655"/>
          </a:xfrm>
          <a:prstGeom prst="rect">
            <a:avLst/>
          </a:prstGeom>
          <a:noFill/>
          <a:ln>
            <a:noFill/>
          </a:ln>
        </p:spPr>
      </p:pic>
      <p:pic>
        <p:nvPicPr>
          <p:cNvPr id="2234" name="Google Shape;2234;p128"/>
          <p:cNvPicPr preferRelativeResize="0"/>
          <p:nvPr/>
        </p:nvPicPr>
        <p:blipFill rotWithShape="1">
          <a:blip r:embed="rId2">
            <a:alphaModFix/>
          </a:blip>
          <a:srcRect t="1830" b="1830"/>
          <a:stretch/>
        </p:blipFill>
        <p:spPr>
          <a:xfrm>
            <a:off x="1145750" y="9168384"/>
            <a:ext cx="1267638" cy="963655"/>
          </a:xfrm>
          <a:prstGeom prst="rect">
            <a:avLst/>
          </a:prstGeom>
          <a:noFill/>
          <a:ln>
            <a:noFill/>
          </a:ln>
        </p:spPr>
      </p:pic>
      <p:pic>
        <p:nvPicPr>
          <p:cNvPr id="2235" name="Google Shape;2235;p128"/>
          <p:cNvPicPr preferRelativeResize="0"/>
          <p:nvPr/>
        </p:nvPicPr>
        <p:blipFill rotWithShape="1">
          <a:blip r:embed="rId2">
            <a:alphaModFix/>
          </a:blip>
          <a:srcRect t="1830" b="1830"/>
          <a:stretch/>
        </p:blipFill>
        <p:spPr>
          <a:xfrm>
            <a:off x="1145750" y="10338816"/>
            <a:ext cx="1267638" cy="963655"/>
          </a:xfrm>
          <a:prstGeom prst="rect">
            <a:avLst/>
          </a:prstGeom>
          <a:noFill/>
          <a:ln>
            <a:noFill/>
          </a:ln>
        </p:spPr>
      </p:pic>
      <p:pic>
        <p:nvPicPr>
          <p:cNvPr id="2236" name="Google Shape;2236;p128"/>
          <p:cNvPicPr preferRelativeResize="0"/>
          <p:nvPr/>
        </p:nvPicPr>
        <p:blipFill rotWithShape="1">
          <a:blip r:embed="rId2">
            <a:alphaModFix/>
          </a:blip>
          <a:srcRect t="1830" b="1830"/>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2237"/>
        <p:cNvGrpSpPr/>
        <p:nvPr/>
      </p:nvGrpSpPr>
      <p:grpSpPr>
        <a:xfrm>
          <a:off x="0" y="0"/>
          <a:ext cx="0" cy="0"/>
          <a:chOff x="0" y="0"/>
          <a:chExt cx="0" cy="0"/>
        </a:xfrm>
      </p:grpSpPr>
      <p:sp>
        <p:nvSpPr>
          <p:cNvPr id="2238" name="Google Shape;2238;p12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39" name="Google Shape;2239;p12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240" name="Google Shape;2240;p12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241" name="Google Shape;2241;p12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242" name="Google Shape;2242;p12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243" name="Google Shape;2243;p12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44" name="Google Shape;2244;p129"/>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45" name="Google Shape;2245;p129"/>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46" name="Google Shape;2246;p129"/>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47" name="Google Shape;2247;p129"/>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48" name="Google Shape;2248;p129"/>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49" name="Google Shape;2249;p129"/>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50" name="Google Shape;2250;p129"/>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51" name="Google Shape;2251;p129"/>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52" name="Google Shape;2252;p129"/>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53" name="Google Shape;2253;p129"/>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54" name="Google Shape;2254;p129"/>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55" name="Google Shape;2255;p129"/>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56" name="Google Shape;2256;p129"/>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57" name="Google Shape;2257;p129"/>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58" name="Google Shape;2258;p129"/>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59" name="Google Shape;2259;p129"/>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260" name="Google Shape;2260;p129"/>
          <p:cNvPicPr preferRelativeResize="0"/>
          <p:nvPr/>
        </p:nvPicPr>
        <p:blipFill rotWithShape="1">
          <a:blip r:embed="rId2">
            <a:alphaModFix/>
          </a:blip>
          <a:srcRect t="2552" b="2561"/>
          <a:stretch/>
        </p:blipFill>
        <p:spPr>
          <a:xfrm>
            <a:off x="1145750" y="3364992"/>
            <a:ext cx="1267638" cy="963655"/>
          </a:xfrm>
          <a:prstGeom prst="rect">
            <a:avLst/>
          </a:prstGeom>
          <a:noFill/>
          <a:ln>
            <a:noFill/>
          </a:ln>
        </p:spPr>
      </p:pic>
      <p:pic>
        <p:nvPicPr>
          <p:cNvPr id="2261" name="Google Shape;2261;p129"/>
          <p:cNvPicPr preferRelativeResize="0"/>
          <p:nvPr/>
        </p:nvPicPr>
        <p:blipFill rotWithShape="1">
          <a:blip r:embed="rId2">
            <a:alphaModFix/>
          </a:blip>
          <a:srcRect t="2552" b="2561"/>
          <a:stretch/>
        </p:blipFill>
        <p:spPr>
          <a:xfrm>
            <a:off x="1145750" y="4559808"/>
            <a:ext cx="1267638" cy="963655"/>
          </a:xfrm>
          <a:prstGeom prst="rect">
            <a:avLst/>
          </a:prstGeom>
          <a:noFill/>
          <a:ln>
            <a:noFill/>
          </a:ln>
        </p:spPr>
      </p:pic>
      <p:pic>
        <p:nvPicPr>
          <p:cNvPr id="2262" name="Google Shape;2262;p129"/>
          <p:cNvPicPr preferRelativeResize="0"/>
          <p:nvPr/>
        </p:nvPicPr>
        <p:blipFill rotWithShape="1">
          <a:blip r:embed="rId2">
            <a:alphaModFix/>
          </a:blip>
          <a:srcRect t="2552" b="2561"/>
          <a:stretch/>
        </p:blipFill>
        <p:spPr>
          <a:xfrm>
            <a:off x="1145750" y="5677992"/>
            <a:ext cx="1267638" cy="963655"/>
          </a:xfrm>
          <a:prstGeom prst="rect">
            <a:avLst/>
          </a:prstGeom>
          <a:noFill/>
          <a:ln>
            <a:noFill/>
          </a:ln>
        </p:spPr>
      </p:pic>
      <p:pic>
        <p:nvPicPr>
          <p:cNvPr id="2263" name="Google Shape;2263;p129"/>
          <p:cNvPicPr preferRelativeResize="0"/>
          <p:nvPr/>
        </p:nvPicPr>
        <p:blipFill rotWithShape="1">
          <a:blip r:embed="rId2">
            <a:alphaModFix/>
          </a:blip>
          <a:srcRect t="2552" b="2561"/>
          <a:stretch/>
        </p:blipFill>
        <p:spPr>
          <a:xfrm>
            <a:off x="1145750" y="6872808"/>
            <a:ext cx="1267638" cy="963655"/>
          </a:xfrm>
          <a:prstGeom prst="rect">
            <a:avLst/>
          </a:prstGeom>
          <a:noFill/>
          <a:ln>
            <a:noFill/>
          </a:ln>
        </p:spPr>
      </p:pic>
      <p:pic>
        <p:nvPicPr>
          <p:cNvPr id="2264" name="Google Shape;2264;p129"/>
          <p:cNvPicPr preferRelativeResize="0"/>
          <p:nvPr/>
        </p:nvPicPr>
        <p:blipFill rotWithShape="1">
          <a:blip r:embed="rId2">
            <a:alphaModFix/>
          </a:blip>
          <a:srcRect t="2552" b="2561"/>
          <a:stretch/>
        </p:blipFill>
        <p:spPr>
          <a:xfrm>
            <a:off x="1145750" y="7997952"/>
            <a:ext cx="1267638" cy="963655"/>
          </a:xfrm>
          <a:prstGeom prst="rect">
            <a:avLst/>
          </a:prstGeom>
          <a:noFill/>
          <a:ln>
            <a:noFill/>
          </a:ln>
        </p:spPr>
      </p:pic>
      <p:pic>
        <p:nvPicPr>
          <p:cNvPr id="2265" name="Google Shape;2265;p129"/>
          <p:cNvPicPr preferRelativeResize="0"/>
          <p:nvPr/>
        </p:nvPicPr>
        <p:blipFill rotWithShape="1">
          <a:blip r:embed="rId2">
            <a:alphaModFix/>
          </a:blip>
          <a:srcRect t="2552" b="2561"/>
          <a:stretch/>
        </p:blipFill>
        <p:spPr>
          <a:xfrm>
            <a:off x="1145750" y="9168384"/>
            <a:ext cx="1267638" cy="963655"/>
          </a:xfrm>
          <a:prstGeom prst="rect">
            <a:avLst/>
          </a:prstGeom>
          <a:noFill/>
          <a:ln>
            <a:noFill/>
          </a:ln>
        </p:spPr>
      </p:pic>
      <p:pic>
        <p:nvPicPr>
          <p:cNvPr id="2266" name="Google Shape;2266;p129"/>
          <p:cNvPicPr preferRelativeResize="0"/>
          <p:nvPr/>
        </p:nvPicPr>
        <p:blipFill rotWithShape="1">
          <a:blip r:embed="rId2">
            <a:alphaModFix/>
          </a:blip>
          <a:srcRect t="2552" b="2561"/>
          <a:stretch/>
        </p:blipFill>
        <p:spPr>
          <a:xfrm>
            <a:off x="1145750" y="10338816"/>
            <a:ext cx="1267638" cy="963655"/>
          </a:xfrm>
          <a:prstGeom prst="rect">
            <a:avLst/>
          </a:prstGeom>
          <a:noFill/>
          <a:ln>
            <a:noFill/>
          </a:ln>
        </p:spPr>
      </p:pic>
      <p:pic>
        <p:nvPicPr>
          <p:cNvPr id="2267" name="Google Shape;2267;p129"/>
          <p:cNvPicPr preferRelativeResize="0"/>
          <p:nvPr/>
        </p:nvPicPr>
        <p:blipFill rotWithShape="1">
          <a:blip r:embed="rId2">
            <a:alphaModFix/>
          </a:blip>
          <a:srcRect t="2552" b="2561"/>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2268"/>
        <p:cNvGrpSpPr/>
        <p:nvPr/>
      </p:nvGrpSpPr>
      <p:grpSpPr>
        <a:xfrm>
          <a:off x="0" y="0"/>
          <a:ext cx="0" cy="0"/>
          <a:chOff x="0" y="0"/>
          <a:chExt cx="0" cy="0"/>
        </a:xfrm>
      </p:grpSpPr>
      <p:sp>
        <p:nvSpPr>
          <p:cNvPr id="2269" name="Google Shape;2269;p13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70" name="Google Shape;2270;p13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271" name="Google Shape;2271;p13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272" name="Google Shape;2272;p13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273" name="Google Shape;2273;p13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274" name="Google Shape;2274;p13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75" name="Google Shape;2275;p130"/>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76" name="Google Shape;2276;p130"/>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77" name="Google Shape;2277;p130"/>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78" name="Google Shape;2278;p130"/>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79" name="Google Shape;2279;p130"/>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80" name="Google Shape;2280;p130"/>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81" name="Google Shape;2281;p130"/>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82" name="Google Shape;2282;p130"/>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83" name="Google Shape;2283;p130"/>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84" name="Google Shape;2284;p130"/>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85" name="Google Shape;2285;p130"/>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86" name="Google Shape;2286;p130"/>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87" name="Google Shape;2287;p130"/>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88" name="Google Shape;2288;p130"/>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89" name="Google Shape;2289;p130"/>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90" name="Google Shape;2290;p130"/>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291" name="Google Shape;2291;p130"/>
          <p:cNvPicPr preferRelativeResize="0"/>
          <p:nvPr/>
        </p:nvPicPr>
        <p:blipFill rotWithShape="1">
          <a:blip r:embed="rId2">
            <a:alphaModFix/>
          </a:blip>
          <a:srcRect t="1276" b="1276"/>
          <a:stretch/>
        </p:blipFill>
        <p:spPr>
          <a:xfrm>
            <a:off x="1145750" y="3364992"/>
            <a:ext cx="1267638" cy="963655"/>
          </a:xfrm>
          <a:prstGeom prst="rect">
            <a:avLst/>
          </a:prstGeom>
          <a:noFill/>
          <a:ln>
            <a:noFill/>
          </a:ln>
        </p:spPr>
      </p:pic>
      <p:pic>
        <p:nvPicPr>
          <p:cNvPr id="2292" name="Google Shape;2292;p130"/>
          <p:cNvPicPr preferRelativeResize="0"/>
          <p:nvPr/>
        </p:nvPicPr>
        <p:blipFill rotWithShape="1">
          <a:blip r:embed="rId2">
            <a:alphaModFix/>
          </a:blip>
          <a:srcRect t="1276" b="1276"/>
          <a:stretch/>
        </p:blipFill>
        <p:spPr>
          <a:xfrm>
            <a:off x="1145750" y="4559808"/>
            <a:ext cx="1267638" cy="963655"/>
          </a:xfrm>
          <a:prstGeom prst="rect">
            <a:avLst/>
          </a:prstGeom>
          <a:noFill/>
          <a:ln>
            <a:noFill/>
          </a:ln>
        </p:spPr>
      </p:pic>
      <p:pic>
        <p:nvPicPr>
          <p:cNvPr id="2293" name="Google Shape;2293;p130"/>
          <p:cNvPicPr preferRelativeResize="0"/>
          <p:nvPr/>
        </p:nvPicPr>
        <p:blipFill rotWithShape="1">
          <a:blip r:embed="rId2">
            <a:alphaModFix/>
          </a:blip>
          <a:srcRect t="1276" b="1276"/>
          <a:stretch/>
        </p:blipFill>
        <p:spPr>
          <a:xfrm>
            <a:off x="1145750" y="5677992"/>
            <a:ext cx="1267638" cy="963655"/>
          </a:xfrm>
          <a:prstGeom prst="rect">
            <a:avLst/>
          </a:prstGeom>
          <a:noFill/>
          <a:ln>
            <a:noFill/>
          </a:ln>
        </p:spPr>
      </p:pic>
      <p:pic>
        <p:nvPicPr>
          <p:cNvPr id="2294" name="Google Shape;2294;p130"/>
          <p:cNvPicPr preferRelativeResize="0"/>
          <p:nvPr/>
        </p:nvPicPr>
        <p:blipFill rotWithShape="1">
          <a:blip r:embed="rId2">
            <a:alphaModFix/>
          </a:blip>
          <a:srcRect t="1276" b="1276"/>
          <a:stretch/>
        </p:blipFill>
        <p:spPr>
          <a:xfrm>
            <a:off x="1145750" y="6872808"/>
            <a:ext cx="1267638" cy="963655"/>
          </a:xfrm>
          <a:prstGeom prst="rect">
            <a:avLst/>
          </a:prstGeom>
          <a:noFill/>
          <a:ln>
            <a:noFill/>
          </a:ln>
        </p:spPr>
      </p:pic>
      <p:pic>
        <p:nvPicPr>
          <p:cNvPr id="2295" name="Google Shape;2295;p130"/>
          <p:cNvPicPr preferRelativeResize="0"/>
          <p:nvPr/>
        </p:nvPicPr>
        <p:blipFill rotWithShape="1">
          <a:blip r:embed="rId2">
            <a:alphaModFix/>
          </a:blip>
          <a:srcRect t="1276" b="1276"/>
          <a:stretch/>
        </p:blipFill>
        <p:spPr>
          <a:xfrm>
            <a:off x="1145750" y="7997952"/>
            <a:ext cx="1267638" cy="963655"/>
          </a:xfrm>
          <a:prstGeom prst="rect">
            <a:avLst/>
          </a:prstGeom>
          <a:noFill/>
          <a:ln>
            <a:noFill/>
          </a:ln>
        </p:spPr>
      </p:pic>
      <p:pic>
        <p:nvPicPr>
          <p:cNvPr id="2296" name="Google Shape;2296;p130"/>
          <p:cNvPicPr preferRelativeResize="0"/>
          <p:nvPr/>
        </p:nvPicPr>
        <p:blipFill rotWithShape="1">
          <a:blip r:embed="rId2">
            <a:alphaModFix/>
          </a:blip>
          <a:srcRect t="1276" b="1276"/>
          <a:stretch/>
        </p:blipFill>
        <p:spPr>
          <a:xfrm>
            <a:off x="1145750" y="9168384"/>
            <a:ext cx="1267638" cy="963655"/>
          </a:xfrm>
          <a:prstGeom prst="rect">
            <a:avLst/>
          </a:prstGeom>
          <a:noFill/>
          <a:ln>
            <a:noFill/>
          </a:ln>
        </p:spPr>
      </p:pic>
      <p:pic>
        <p:nvPicPr>
          <p:cNvPr id="2297" name="Google Shape;2297;p130"/>
          <p:cNvPicPr preferRelativeResize="0"/>
          <p:nvPr/>
        </p:nvPicPr>
        <p:blipFill rotWithShape="1">
          <a:blip r:embed="rId2">
            <a:alphaModFix/>
          </a:blip>
          <a:srcRect t="1276" b="1276"/>
          <a:stretch/>
        </p:blipFill>
        <p:spPr>
          <a:xfrm>
            <a:off x="1145750" y="10338816"/>
            <a:ext cx="1267638" cy="963655"/>
          </a:xfrm>
          <a:prstGeom prst="rect">
            <a:avLst/>
          </a:prstGeom>
          <a:noFill/>
          <a:ln>
            <a:noFill/>
          </a:ln>
        </p:spPr>
      </p:pic>
      <p:pic>
        <p:nvPicPr>
          <p:cNvPr id="2298" name="Google Shape;2298;p130"/>
          <p:cNvPicPr preferRelativeResize="0"/>
          <p:nvPr/>
        </p:nvPicPr>
        <p:blipFill rotWithShape="1">
          <a:blip r:embed="rId2">
            <a:alphaModFix/>
          </a:blip>
          <a:srcRect t="1276" b="1276"/>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2299"/>
        <p:cNvGrpSpPr/>
        <p:nvPr/>
      </p:nvGrpSpPr>
      <p:grpSpPr>
        <a:xfrm>
          <a:off x="0" y="0"/>
          <a:ext cx="0" cy="0"/>
          <a:chOff x="0" y="0"/>
          <a:chExt cx="0" cy="0"/>
        </a:xfrm>
      </p:grpSpPr>
      <p:pic>
        <p:nvPicPr>
          <p:cNvPr id="2300" name="Google Shape;2300;p131"/>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2301" name="Google Shape;2301;p131"/>
          <p:cNvSpPr txBox="1">
            <a:spLocks noGrp="1"/>
          </p:cNvSpPr>
          <p:nvPr>
            <p:ph type="title"/>
          </p:nvPr>
        </p:nvSpPr>
        <p:spPr>
          <a:xfrm>
            <a:off x="731409" y="8818867"/>
            <a:ext cx="22914900" cy="41640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8000">
                <a:latin typeface="Roboto Light"/>
                <a:ea typeface="Roboto Light"/>
                <a:cs typeface="Roboto Light"/>
                <a:sym typeface="Roboto Light"/>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302" name="Google Shape;2302;p13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2303" name="Google Shape;2303;p131"/>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304" name="Google Shape;2304;p131"/>
          <p:cNvPicPr preferRelativeResize="0"/>
          <p:nvPr/>
        </p:nvPicPr>
        <p:blipFill>
          <a:blip r:embed="rId3">
            <a:alphaModFix/>
          </a:blip>
          <a:stretch>
            <a:fillRect/>
          </a:stretch>
        </p:blipFill>
        <p:spPr>
          <a:xfrm>
            <a:off x="2206222" y="2052600"/>
            <a:ext cx="19965206" cy="4949711"/>
          </a:xfrm>
          <a:prstGeom prst="rect">
            <a:avLst/>
          </a:prstGeom>
          <a:noFill/>
          <a:ln>
            <a:noFill/>
          </a:ln>
        </p:spPr>
      </p:pic>
      <p:sp>
        <p:nvSpPr>
          <p:cNvPr id="2305" name="Google Shape;2305;p131"/>
          <p:cNvSpPr txBox="1"/>
          <p:nvPr/>
        </p:nvSpPr>
        <p:spPr>
          <a:xfrm>
            <a:off x="539926" y="7344909"/>
            <a:ext cx="22914900" cy="989700"/>
          </a:xfrm>
          <a:prstGeom prst="rect">
            <a:avLst/>
          </a:prstGeom>
          <a:noFill/>
          <a:ln>
            <a:noFill/>
          </a:ln>
        </p:spPr>
        <p:txBody>
          <a:bodyPr spcFirstLastPara="1" wrap="square" lIns="0" tIns="243750" rIns="0" bIns="243750" anchor="t" anchorCtr="0">
            <a:noAutofit/>
          </a:bodyPr>
          <a:lstStyle/>
          <a:p>
            <a:pPr marL="0" lvl="0" indent="0" algn="ctr" rtl="0">
              <a:lnSpc>
                <a:spcPct val="110000"/>
              </a:lnSpc>
              <a:spcBef>
                <a:spcPts val="0"/>
              </a:spcBef>
              <a:spcAft>
                <a:spcPts val="0"/>
              </a:spcAft>
              <a:buNone/>
            </a:pPr>
            <a:r>
              <a:rPr lang="en-US" sz="6400">
                <a:latin typeface="Roboto Medium"/>
                <a:ea typeface="Roboto Medium"/>
                <a:cs typeface="Roboto Medium"/>
                <a:sym typeface="Roboto Medium"/>
              </a:rPr>
              <a:t>FIST TO FIVE:</a:t>
            </a:r>
            <a:endParaRPr sz="6400">
              <a:latin typeface="Roboto Medium"/>
              <a:ea typeface="Roboto Medium"/>
              <a:cs typeface="Roboto Medium"/>
              <a:sym typeface="Roboto Medium"/>
            </a:endParaRPr>
          </a:p>
        </p:txBody>
      </p:sp>
      <p:cxnSp>
        <p:nvCxnSpPr>
          <p:cNvPr id="2306" name="Google Shape;2306;p131"/>
          <p:cNvCxnSpPr/>
          <p:nvPr/>
        </p:nvCxnSpPr>
        <p:spPr>
          <a:xfrm>
            <a:off x="6146399" y="8818867"/>
            <a:ext cx="120849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2307"/>
        <p:cNvGrpSpPr/>
        <p:nvPr/>
      </p:nvGrpSpPr>
      <p:grpSpPr>
        <a:xfrm>
          <a:off x="0" y="0"/>
          <a:ext cx="0" cy="0"/>
          <a:chOff x="0" y="0"/>
          <a:chExt cx="0" cy="0"/>
        </a:xfrm>
      </p:grpSpPr>
      <p:pic>
        <p:nvPicPr>
          <p:cNvPr id="2308" name="Google Shape;2308;p132"/>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2309" name="Google Shape;2309;p13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2310" name="Google Shape;2310;p132"/>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311" name="Google Shape;2311;p132"/>
          <p:cNvSpPr txBox="1"/>
          <p:nvPr/>
        </p:nvSpPr>
        <p:spPr>
          <a:xfrm>
            <a:off x="731409" y="7682067"/>
            <a:ext cx="229149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2312" name="Google Shape;2312;p132"/>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2313"/>
        <p:cNvGrpSpPr/>
        <p:nvPr/>
      </p:nvGrpSpPr>
      <p:grpSpPr>
        <a:xfrm>
          <a:off x="0" y="0"/>
          <a:ext cx="0" cy="0"/>
          <a:chOff x="0" y="0"/>
          <a:chExt cx="0" cy="0"/>
        </a:xfrm>
      </p:grpSpPr>
      <p:sp>
        <p:nvSpPr>
          <p:cNvPr id="2314" name="Google Shape;2314;p133"/>
          <p:cNvSpPr txBox="1">
            <a:spLocks noGrp="1"/>
          </p:cNvSpPr>
          <p:nvPr>
            <p:ph type="sldNum" idx="12"/>
          </p:nvPr>
        </p:nvSpPr>
        <p:spPr>
          <a:xfrm>
            <a:off x="22812148" y="12666269"/>
            <a:ext cx="1462800" cy="1049700"/>
          </a:xfrm>
          <a:prstGeom prst="rect">
            <a:avLst/>
          </a:prstGeom>
        </p:spPr>
        <p:txBody>
          <a:bodyPr spcFirstLastPara="1" wrap="square" lIns="243750" tIns="243750" rIns="243750" bIns="24375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pic>
        <p:nvPicPr>
          <p:cNvPr id="2315" name="Google Shape;2315;p133"/>
          <p:cNvPicPr preferRelativeResize="0"/>
          <p:nvPr/>
        </p:nvPicPr>
        <p:blipFill>
          <a:blip r:embed="rId2">
            <a:alphaModFix/>
          </a:blip>
          <a:stretch>
            <a:fillRect/>
          </a:stretch>
        </p:blipFill>
        <p:spPr>
          <a:xfrm>
            <a:off x="-114370" y="-64333"/>
            <a:ext cx="24606389" cy="1384105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1. Call Attention Slide">
  <p:cSld name="CUSTOM_2_3_1_1_3_1_1_2_1_1">
    <p:spTree>
      <p:nvGrpSpPr>
        <p:cNvPr id="1" name="Shape 106"/>
        <p:cNvGrpSpPr/>
        <p:nvPr/>
      </p:nvGrpSpPr>
      <p:grpSpPr>
        <a:xfrm>
          <a:off x="0" y="0"/>
          <a:ext cx="0" cy="0"/>
          <a:chOff x="0" y="0"/>
          <a:chExt cx="0" cy="0"/>
        </a:xfrm>
      </p:grpSpPr>
      <p:pic>
        <p:nvPicPr>
          <p:cNvPr id="107" name="Google Shape;107;p15"/>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08" name="Google Shape;108;p15"/>
          <p:cNvSpPr txBox="1">
            <a:spLocks noGrp="1"/>
          </p:cNvSpPr>
          <p:nvPr>
            <p:ph type="title"/>
          </p:nvPr>
        </p:nvSpPr>
        <p:spPr>
          <a:xfrm>
            <a:off x="6782367" y="4121800"/>
            <a:ext cx="15383100" cy="6482400"/>
          </a:xfrm>
          <a:prstGeom prst="rect">
            <a:avLst/>
          </a:prstGeom>
          <a:noFill/>
          <a:ln>
            <a:noFill/>
          </a:ln>
        </p:spPr>
        <p:txBody>
          <a:bodyPr spcFirstLastPara="1" wrap="square" lIns="243750" tIns="243750" rIns="243750" bIns="243750" anchor="t" anchorCtr="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09" name="Google Shape;109;p15"/>
          <p:cNvPicPr preferRelativeResize="0"/>
          <p:nvPr/>
        </p:nvPicPr>
        <p:blipFill rotWithShape="1">
          <a:blip r:embed="rId3">
            <a:alphaModFix/>
          </a:blip>
          <a:srcRect l="139" r="149"/>
          <a:stretch/>
        </p:blipFill>
        <p:spPr>
          <a:xfrm>
            <a:off x="3354260" y="3554200"/>
            <a:ext cx="3656648" cy="5338703"/>
          </a:xfrm>
          <a:prstGeom prst="rect">
            <a:avLst/>
          </a:prstGeom>
          <a:noFill/>
          <a:ln>
            <a:noFill/>
          </a:ln>
        </p:spPr>
      </p:pic>
      <p:sp>
        <p:nvSpPr>
          <p:cNvPr id="110" name="Google Shape;110;p1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11" name="Google Shape;111;p15"/>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2316"/>
        <p:cNvGrpSpPr/>
        <p:nvPr/>
      </p:nvGrpSpPr>
      <p:grpSpPr>
        <a:xfrm>
          <a:off x="0" y="0"/>
          <a:ext cx="0" cy="0"/>
          <a:chOff x="0" y="0"/>
          <a:chExt cx="0" cy="0"/>
        </a:xfrm>
      </p:grpSpPr>
      <p:sp>
        <p:nvSpPr>
          <p:cNvPr id="2317" name="Google Shape;2317;p134"/>
          <p:cNvSpPr txBox="1">
            <a:spLocks noGrp="1"/>
          </p:cNvSpPr>
          <p:nvPr>
            <p:ph type="sldNum" idx="12"/>
          </p:nvPr>
        </p:nvSpPr>
        <p:spPr>
          <a:xfrm>
            <a:off x="22812148" y="12666269"/>
            <a:ext cx="1462800" cy="1049700"/>
          </a:xfrm>
          <a:prstGeom prst="rect">
            <a:avLst/>
          </a:prstGeom>
        </p:spPr>
        <p:txBody>
          <a:bodyPr spcFirstLastPara="1" wrap="square" lIns="243750" tIns="243750" rIns="243750" bIns="24375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pic>
        <p:nvPicPr>
          <p:cNvPr id="2318" name="Google Shape;2318;p134"/>
          <p:cNvPicPr preferRelativeResize="0"/>
          <p:nvPr/>
        </p:nvPicPr>
        <p:blipFill rotWithShape="1">
          <a:blip r:embed="rId2">
            <a:alphaModFix/>
          </a:blip>
          <a:srcRect/>
          <a:stretch/>
        </p:blipFill>
        <p:spPr>
          <a:xfrm>
            <a:off x="0" y="0"/>
            <a:ext cx="24377573" cy="13712428"/>
          </a:xfrm>
          <a:prstGeom prst="rect">
            <a:avLst/>
          </a:prstGeom>
          <a:noFill/>
          <a:ln>
            <a:noFill/>
          </a:ln>
        </p:spPr>
      </p:pic>
      <p:sp>
        <p:nvSpPr>
          <p:cNvPr id="2319" name="Google Shape;2319;p134"/>
          <p:cNvSpPr txBox="1"/>
          <p:nvPr/>
        </p:nvSpPr>
        <p:spPr>
          <a:xfrm>
            <a:off x="-67" y="1097067"/>
            <a:ext cx="243777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2320" name="Google Shape;2320;p134"/>
          <p:cNvCxnSpPr/>
          <p:nvPr/>
        </p:nvCxnSpPr>
        <p:spPr>
          <a:xfrm>
            <a:off x="6146399" y="3916000"/>
            <a:ext cx="120849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2321"/>
        <p:cNvGrpSpPr/>
        <p:nvPr/>
      </p:nvGrpSpPr>
      <p:grpSpPr>
        <a:xfrm>
          <a:off x="0" y="0"/>
          <a:ext cx="0" cy="0"/>
          <a:chOff x="0" y="0"/>
          <a:chExt cx="0" cy="0"/>
        </a:xfrm>
      </p:grpSpPr>
      <p:pic>
        <p:nvPicPr>
          <p:cNvPr id="2322" name="Google Shape;2322;p135"/>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2323" name="Google Shape;2323;p135"/>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a:t>
            </a:fld>
            <a:endParaRPr sz="1600"/>
          </a:p>
        </p:txBody>
      </p:sp>
      <p:sp>
        <p:nvSpPr>
          <p:cNvPr id="2324" name="Google Shape;2324;p135"/>
          <p:cNvSpPr txBox="1"/>
          <p:nvPr/>
        </p:nvSpPr>
        <p:spPr>
          <a:xfrm>
            <a:off x="-32791" y="13111067"/>
            <a:ext cx="21252900" cy="604800"/>
          </a:xfrm>
          <a:prstGeom prst="rect">
            <a:avLst/>
          </a:prstGeom>
          <a:noFill/>
          <a:ln>
            <a:noFill/>
          </a:ln>
        </p:spPr>
        <p:txBody>
          <a:bodyPr spcFirstLastPara="1" wrap="square" lIns="731350" tIns="121850" rIns="0" bIns="0" anchor="t" anchorCtr="0">
            <a:noAutofit/>
          </a:bodyPr>
          <a:lstStyle/>
          <a:p>
            <a:pPr marL="0" lvl="0" indent="0" algn="l" rtl="0">
              <a:spcBef>
                <a:spcPts val="0"/>
              </a:spcBef>
              <a:spcAft>
                <a:spcPts val="0"/>
              </a:spcAft>
              <a:buNone/>
            </a:pPr>
            <a:endParaRPr sz="1900"/>
          </a:p>
        </p:txBody>
      </p:sp>
      <p:pic>
        <p:nvPicPr>
          <p:cNvPr id="2325" name="Google Shape;2325;p135"/>
          <p:cNvPicPr preferRelativeResize="0"/>
          <p:nvPr/>
        </p:nvPicPr>
        <p:blipFill>
          <a:blip r:embed="rId3">
            <a:alphaModFix/>
          </a:blip>
          <a:stretch>
            <a:fillRect/>
          </a:stretch>
        </p:blipFill>
        <p:spPr>
          <a:xfrm>
            <a:off x="5461509" y="1323033"/>
            <a:ext cx="13454633" cy="11067052"/>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2326"/>
        <p:cNvGrpSpPr/>
        <p:nvPr/>
      </p:nvGrpSpPr>
      <p:grpSpPr>
        <a:xfrm>
          <a:off x="0" y="0"/>
          <a:ext cx="0" cy="0"/>
          <a:chOff x="0" y="0"/>
          <a:chExt cx="0" cy="0"/>
        </a:xfrm>
      </p:grpSpPr>
      <p:sp>
        <p:nvSpPr>
          <p:cNvPr id="2327" name="Google Shape;2327;p13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pic>
        <p:nvPicPr>
          <p:cNvPr id="2328" name="Google Shape;2328;p136"/>
          <p:cNvPicPr preferRelativeResize="0"/>
          <p:nvPr/>
        </p:nvPicPr>
        <p:blipFill>
          <a:blip r:embed="rId2">
            <a:alphaModFix/>
          </a:blip>
          <a:stretch>
            <a:fillRect/>
          </a:stretch>
        </p:blipFill>
        <p:spPr>
          <a:xfrm>
            <a:off x="-114370" y="-64333"/>
            <a:ext cx="24606389" cy="1384105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2. Instructor Demonstration">
  <p:cSld name="CUSTOM_2_3_1_1_1_1_1_2_1_2_1_2">
    <p:spTree>
      <p:nvGrpSpPr>
        <p:cNvPr id="1" name="Shape 112"/>
        <p:cNvGrpSpPr/>
        <p:nvPr/>
      </p:nvGrpSpPr>
      <p:grpSpPr>
        <a:xfrm>
          <a:off x="0" y="0"/>
          <a:ext cx="0" cy="0"/>
          <a:chOff x="0" y="0"/>
          <a:chExt cx="0" cy="0"/>
        </a:xfrm>
      </p:grpSpPr>
      <p:pic>
        <p:nvPicPr>
          <p:cNvPr id="113" name="Google Shape;113;p16"/>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14" name="Google Shape;114;p16"/>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115" name="Google Shape;115;p16"/>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16" name="Google Shape;116;p1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17" name="Google Shape;117;p16"/>
          <p:cNvSpPr txBox="1"/>
          <p:nvPr/>
        </p:nvSpPr>
        <p:spPr>
          <a:xfrm>
            <a:off x="646632" y="10387584"/>
            <a:ext cx="23748300" cy="1140000"/>
          </a:xfrm>
          <a:prstGeom prst="rect">
            <a:avLst/>
          </a:prstGeom>
          <a:noFill/>
          <a:ln>
            <a:noFill/>
          </a:ln>
        </p:spPr>
        <p:txBody>
          <a:bodyPr spcFirstLastPara="1" wrap="square" lIns="0" tIns="243750" rIns="2437975" bIns="243750" anchor="t" anchorCtr="0">
            <a:noAutofit/>
          </a:bodyPr>
          <a:lstStyle/>
          <a:p>
            <a:pPr marL="0" lvl="0" indent="0" algn="r" rtl="0">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18" name="Google Shape;118;p16"/>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19" name="Google Shape;119;p16"/>
          <p:cNvPicPr preferRelativeResize="0"/>
          <p:nvPr/>
        </p:nvPicPr>
        <p:blipFill rotWithShape="1">
          <a:blip r:embed="rId3">
            <a:alphaModFix/>
          </a:blip>
          <a:srcRect/>
          <a:stretch/>
        </p:blipFill>
        <p:spPr>
          <a:xfrm>
            <a:off x="1092949" y="-609600"/>
            <a:ext cx="22754797" cy="10835640"/>
          </a:xfrm>
          <a:prstGeom prst="rect">
            <a:avLst/>
          </a:prstGeom>
          <a:noFill/>
          <a:ln>
            <a:noFill/>
          </a:ln>
        </p:spPr>
      </p:pic>
      <p:sp>
        <p:nvSpPr>
          <p:cNvPr id="120" name="Google Shape;120;p16"/>
          <p:cNvSpPr txBox="1">
            <a:spLocks noGrp="1"/>
          </p:cNvSpPr>
          <p:nvPr>
            <p:ph type="title"/>
          </p:nvPr>
        </p:nvSpPr>
        <p:spPr>
          <a:xfrm>
            <a:off x="-269530" y="11698667"/>
            <a:ext cx="24663900" cy="1285500"/>
          </a:xfrm>
          <a:prstGeom prst="rect">
            <a:avLst/>
          </a:prstGeom>
          <a:noFill/>
          <a:ln>
            <a:noFill/>
          </a:ln>
        </p:spPr>
        <p:txBody>
          <a:bodyPr spcFirstLastPara="1" wrap="square" lIns="1219000" tIns="24325" rIns="243797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3. Activity">
  <p:cSld name="CUSTOM_2_3_1_1_1_1_1_2_1_2_1_1_1_1">
    <p:spTree>
      <p:nvGrpSpPr>
        <p:cNvPr id="1" name="Shape 121"/>
        <p:cNvGrpSpPr/>
        <p:nvPr/>
      </p:nvGrpSpPr>
      <p:grpSpPr>
        <a:xfrm>
          <a:off x="0" y="0"/>
          <a:ext cx="0" cy="0"/>
          <a:chOff x="0" y="0"/>
          <a:chExt cx="0" cy="0"/>
        </a:xfrm>
      </p:grpSpPr>
      <p:pic>
        <p:nvPicPr>
          <p:cNvPr id="122" name="Google Shape;122;p17"/>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23" name="Google Shape;123;p17"/>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24" name="Google Shape;124;p1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25" name="Google Shape;125;p17"/>
          <p:cNvSpPr txBox="1">
            <a:spLocks noGrp="1"/>
          </p:cNvSpPr>
          <p:nvPr>
            <p:ph type="title"/>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26" name="Google Shape;126;p17"/>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pic>
        <p:nvPicPr>
          <p:cNvPr id="127" name="Google Shape;127;p17"/>
          <p:cNvPicPr preferRelativeResize="0"/>
          <p:nvPr/>
        </p:nvPicPr>
        <p:blipFill rotWithShape="1">
          <a:blip r:embed="rId4">
            <a:alphaModFix/>
          </a:blip>
          <a:srcRect t="29" b="39"/>
          <a:stretch/>
        </p:blipFill>
        <p:spPr>
          <a:xfrm>
            <a:off x="2396709" y="3022301"/>
            <a:ext cx="4631754" cy="5094929"/>
          </a:xfrm>
          <a:prstGeom prst="rect">
            <a:avLst/>
          </a:prstGeom>
          <a:noFill/>
          <a:ln>
            <a:noFill/>
          </a:ln>
        </p:spPr>
      </p:pic>
      <p:sp>
        <p:nvSpPr>
          <p:cNvPr id="128" name="Google Shape;128;p1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29" name="Google Shape;129;p17"/>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Suggested Time:</a:t>
            </a:r>
            <a:endParaRPr sz="3500" b="1">
              <a:solidFill>
                <a:srgbClr val="FFFFFF"/>
              </a:solidFill>
              <a:latin typeface="Roboto"/>
              <a:ea typeface="Roboto"/>
              <a:cs typeface="Roboto"/>
              <a:sym typeface="Roboto"/>
            </a:endParaRPr>
          </a:p>
        </p:txBody>
      </p:sp>
      <p:sp>
        <p:nvSpPr>
          <p:cNvPr id="130" name="Google Shape;130;p17"/>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1" name="Google Shape;131;p17"/>
          <p:cNvSpPr txBox="1">
            <a:spLocks noGrp="1"/>
          </p:cNvSpPr>
          <p:nvPr>
            <p:ph type="title" idx="2"/>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4. Activity with Instructions ">
  <p:cSld name="CUSTOM_2_5_1_3_1">
    <p:spTree>
      <p:nvGrpSpPr>
        <p:cNvPr id="1" name="Shape 132"/>
        <p:cNvGrpSpPr/>
        <p:nvPr/>
      </p:nvGrpSpPr>
      <p:grpSpPr>
        <a:xfrm>
          <a:off x="0" y="0"/>
          <a:ext cx="0" cy="0"/>
          <a:chOff x="0" y="0"/>
          <a:chExt cx="0" cy="0"/>
        </a:xfrm>
      </p:grpSpPr>
      <p:pic>
        <p:nvPicPr>
          <p:cNvPr id="133" name="Google Shape;133;p18"/>
          <p:cNvPicPr preferRelativeResize="0"/>
          <p:nvPr/>
        </p:nvPicPr>
        <p:blipFill rotWithShape="1">
          <a:blip r:embed="rId2">
            <a:alphaModFix/>
          </a:blip>
          <a:srcRect t="29" b="39"/>
          <a:stretch/>
        </p:blipFill>
        <p:spPr>
          <a:xfrm>
            <a:off x="22062586" y="11079467"/>
            <a:ext cx="1584550" cy="1742999"/>
          </a:xfrm>
          <a:prstGeom prst="rect">
            <a:avLst/>
          </a:prstGeom>
          <a:noFill/>
          <a:ln>
            <a:noFill/>
          </a:ln>
        </p:spPr>
      </p:pic>
      <p:sp>
        <p:nvSpPr>
          <p:cNvPr id="134" name="Google Shape;134;p1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35" name="Google Shape;135;p1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36" name="Google Shape;136;p1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7" name="Google Shape;137;p1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8" name="Google Shape;138;p18"/>
          <p:cNvSpPr txBox="1">
            <a:spLocks noGrp="1"/>
          </p:cNvSpPr>
          <p:nvPr>
            <p:ph type="body" idx="2"/>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cxnSp>
        <p:nvCxnSpPr>
          <p:cNvPr id="139" name="Google Shape;139;p1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0" name="Google Shape;140;p18"/>
          <p:cNvSpPr txBox="1">
            <a:spLocks noGrp="1"/>
          </p:cNvSpPr>
          <p:nvPr>
            <p:ph type="title" idx="3"/>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1" name="Google Shape;141;p18"/>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5. Challenge">
  <p:cSld name="CUSTOM_2_3_1_1_1_1_1_2_1_2_1_1_4">
    <p:spTree>
      <p:nvGrpSpPr>
        <p:cNvPr id="1" name="Shape 142"/>
        <p:cNvGrpSpPr/>
        <p:nvPr/>
      </p:nvGrpSpPr>
      <p:grpSpPr>
        <a:xfrm>
          <a:off x="0" y="0"/>
          <a:ext cx="0" cy="0"/>
          <a:chOff x="0" y="0"/>
          <a:chExt cx="0" cy="0"/>
        </a:xfrm>
      </p:grpSpPr>
      <p:pic>
        <p:nvPicPr>
          <p:cNvPr id="143" name="Google Shape;143;p19"/>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44" name="Google Shape;144;p19"/>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45" name="Google Shape;145;p19"/>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6" name="Google Shape;146;p1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47" name="Google Shape;147;p19"/>
          <p:cNvSpPr txBox="1">
            <a:spLocks noGrp="1"/>
          </p:cNvSpPr>
          <p:nvPr>
            <p:ph type="title"/>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8" name="Google Shape;148;p19"/>
          <p:cNvSpPr txBox="1">
            <a:spLocks noGrp="1"/>
          </p:cNvSpPr>
          <p:nvPr>
            <p:ph type="title" idx="2"/>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9" name="Google Shape;149;p19"/>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Suggested Time:</a:t>
            </a:r>
            <a:endParaRPr sz="3500" b="1">
              <a:solidFill>
                <a:srgbClr val="FFFFFF"/>
              </a:solidFill>
              <a:latin typeface="Roboto"/>
              <a:ea typeface="Roboto"/>
              <a:cs typeface="Roboto"/>
              <a:sym typeface="Roboto"/>
            </a:endParaRPr>
          </a:p>
        </p:txBody>
      </p:sp>
      <p:sp>
        <p:nvSpPr>
          <p:cNvPr id="150" name="Google Shape;150;p19"/>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51" name="Google Shape;151;p19"/>
          <p:cNvPicPr preferRelativeResize="0"/>
          <p:nvPr/>
        </p:nvPicPr>
        <p:blipFill rotWithShape="1">
          <a:blip r:embed="rId4">
            <a:alphaModFix/>
          </a:blip>
          <a:srcRect/>
          <a:stretch/>
        </p:blipFill>
        <p:spPr>
          <a:xfrm>
            <a:off x="730210" y="-1586733"/>
            <a:ext cx="7865559" cy="137124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6. Challenge with Instructions">
  <p:cSld name="CUSTOM_2_5_1_4">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4" name="Google Shape;154;p2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55" name="Google Shape;155;p2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56" name="Google Shape;156;p20"/>
          <p:cNvSpPr txBox="1">
            <a:spLocks noGrp="1"/>
          </p:cNvSpPr>
          <p:nvPr>
            <p:ph type="body" idx="1"/>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57" name="Google Shape;157;p20"/>
          <p:cNvSpPr txBox="1">
            <a:spLocks noGrp="1"/>
          </p:cNvSpPr>
          <p:nvPr>
            <p:ph type="title" idx="2"/>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8" name="Google Shape;158;p20"/>
          <p:cNvSpPr txBox="1">
            <a:spLocks noGrp="1"/>
          </p:cNvSpPr>
          <p:nvPr>
            <p:ph type="subTitle" idx="3"/>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59" name="Google Shape;159;p2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60" name="Google Shape;160;p20"/>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61" name="Google Shape;161;p20"/>
          <p:cNvPicPr preferRelativeResize="0"/>
          <p:nvPr/>
        </p:nvPicPr>
        <p:blipFill rotWithShape="1">
          <a:blip r:embed="rId2">
            <a:alphaModFix/>
          </a:blip>
          <a:srcRect/>
          <a:stretch/>
        </p:blipFill>
        <p:spPr>
          <a:xfrm>
            <a:off x="21896164" y="10300933"/>
            <a:ext cx="1750939" cy="305245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7. Homework">
  <p:cSld name="CUSTOM_2_3_1_1_1_1_1_2_1_2_1_1_3_1">
    <p:spTree>
      <p:nvGrpSpPr>
        <p:cNvPr id="1" name="Shape 162"/>
        <p:cNvGrpSpPr/>
        <p:nvPr/>
      </p:nvGrpSpPr>
      <p:grpSpPr>
        <a:xfrm>
          <a:off x="0" y="0"/>
          <a:ext cx="0" cy="0"/>
          <a:chOff x="0" y="0"/>
          <a:chExt cx="0" cy="0"/>
        </a:xfrm>
      </p:grpSpPr>
      <p:pic>
        <p:nvPicPr>
          <p:cNvPr id="163" name="Google Shape;163;p21"/>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64" name="Google Shape;164;p21"/>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pic>
        <p:nvPicPr>
          <p:cNvPr id="165" name="Google Shape;165;p21"/>
          <p:cNvPicPr preferRelativeResize="0"/>
          <p:nvPr/>
        </p:nvPicPr>
        <p:blipFill rotWithShape="1">
          <a:blip r:embed="rId3">
            <a:alphaModFix/>
          </a:blip>
          <a:srcRect l="209" r="209"/>
          <a:stretch/>
        </p:blipFill>
        <p:spPr>
          <a:xfrm>
            <a:off x="2288388" y="2927000"/>
            <a:ext cx="4631755" cy="5280200"/>
          </a:xfrm>
          <a:prstGeom prst="rect">
            <a:avLst/>
          </a:prstGeom>
          <a:noFill/>
          <a:ln>
            <a:noFill/>
          </a:ln>
        </p:spPr>
      </p:pic>
      <p:sp>
        <p:nvSpPr>
          <p:cNvPr id="166" name="Google Shape;166;p21"/>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67" name="Google Shape;167;p21"/>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68" name="Google Shape;168;p2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69" name="Google Shape;169;p21"/>
          <p:cNvSpPr txBox="1">
            <a:spLocks noGrp="1"/>
          </p:cNvSpPr>
          <p:nvPr>
            <p:ph type="title"/>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0" name="Google Shape;170;p21"/>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Due Date:</a:t>
            </a:r>
            <a:endParaRPr sz="3500" b="1">
              <a:solidFill>
                <a:srgbClr val="FFFFFF"/>
              </a:solidFill>
              <a:latin typeface="Roboto"/>
              <a:ea typeface="Roboto"/>
              <a:cs typeface="Roboto"/>
              <a:sym typeface="Roboto"/>
            </a:endParaRPr>
          </a:p>
        </p:txBody>
      </p:sp>
      <p:sp>
        <p:nvSpPr>
          <p:cNvPr id="171" name="Google Shape;171;p21"/>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2" name="Google Shape;172;p21"/>
          <p:cNvSpPr txBox="1">
            <a:spLocks noGrp="1"/>
          </p:cNvSpPr>
          <p:nvPr>
            <p:ph type="title" idx="2"/>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4799">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8. Homework with Instructions">
  <p:cSld name="CUSTOM_2_5_2">
    <p:spTree>
      <p:nvGrpSpPr>
        <p:cNvPr id="1" name="Shape 173"/>
        <p:cNvGrpSpPr/>
        <p:nvPr/>
      </p:nvGrpSpPr>
      <p:grpSpPr>
        <a:xfrm>
          <a:off x="0" y="0"/>
          <a:ext cx="0" cy="0"/>
          <a:chOff x="0" y="0"/>
          <a:chExt cx="0" cy="0"/>
        </a:xfrm>
      </p:grpSpPr>
      <p:sp>
        <p:nvSpPr>
          <p:cNvPr id="174" name="Google Shape;174;p22"/>
          <p:cNvSpPr txBox="1">
            <a:spLocks noGrp="1"/>
          </p:cNvSpPr>
          <p:nvPr>
            <p:ph type="body" idx="1"/>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75" name="Google Shape;175;p2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76" name="Google Shape;176;p2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pic>
        <p:nvPicPr>
          <p:cNvPr id="177" name="Google Shape;177;p22"/>
          <p:cNvPicPr preferRelativeResize="0"/>
          <p:nvPr/>
        </p:nvPicPr>
        <p:blipFill rotWithShape="1">
          <a:blip r:embed="rId2">
            <a:alphaModFix/>
          </a:blip>
          <a:srcRect l="504" r="504"/>
          <a:stretch/>
        </p:blipFill>
        <p:spPr>
          <a:xfrm>
            <a:off x="22013117" y="11202333"/>
            <a:ext cx="1462661" cy="1663773"/>
          </a:xfrm>
          <a:prstGeom prst="rect">
            <a:avLst/>
          </a:prstGeom>
          <a:noFill/>
          <a:ln>
            <a:noFill/>
          </a:ln>
        </p:spPr>
      </p:pic>
      <p:sp>
        <p:nvSpPr>
          <p:cNvPr id="178" name="Google Shape;178;p2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9" name="Google Shape;179;p22"/>
          <p:cNvSpPr txBox="1">
            <a:spLocks noGrp="1"/>
          </p:cNvSpPr>
          <p:nvPr>
            <p:ph type="subTitle" idx="2"/>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0" name="Google Shape;180;p2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1" name="Google Shape;181;p22"/>
          <p:cNvSpPr txBox="1">
            <a:spLocks noGrp="1"/>
          </p:cNvSpPr>
          <p:nvPr>
            <p:ph type="title" idx="3"/>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2" name="Google Shape;182;p22"/>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13342">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9. Numbered 1–4 (Green)">
  <p:cSld name="CUSTOM_2_7_1">
    <p:spTree>
      <p:nvGrpSpPr>
        <p:cNvPr id="1" name="Shape 183"/>
        <p:cNvGrpSpPr/>
        <p:nvPr/>
      </p:nvGrpSpPr>
      <p:grpSpPr>
        <a:xfrm>
          <a:off x="0" y="0"/>
          <a:ext cx="0" cy="0"/>
          <a:chOff x="0" y="0"/>
          <a:chExt cx="0" cy="0"/>
        </a:xfrm>
      </p:grpSpPr>
      <p:sp>
        <p:nvSpPr>
          <p:cNvPr id="184" name="Google Shape;184;p23"/>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5" name="Google Shape;185;p2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6" name="Google Shape;186;p2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7" name="Google Shape;187;p2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8" name="Google Shape;188;p2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9" name="Google Shape;189;p2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0" name="Google Shape;190;p2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91" name="Google Shape;191;p23"/>
          <p:cNvGrpSpPr/>
          <p:nvPr/>
        </p:nvGrpSpPr>
        <p:grpSpPr>
          <a:xfrm>
            <a:off x="1218894" y="3676879"/>
            <a:ext cx="2071187" cy="1656821"/>
            <a:chOff x="457200" y="1378813"/>
            <a:chExt cx="776889" cy="621300"/>
          </a:xfrm>
        </p:grpSpPr>
        <p:sp>
          <p:nvSpPr>
            <p:cNvPr id="192" name="Google Shape;192;p23"/>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93" name="Google Shape;193;p23"/>
            <p:cNvSpPr/>
            <p:nvPr/>
          </p:nvSpPr>
          <p:spPr>
            <a:xfrm rot="5400000">
              <a:off x="969614" y="1607625"/>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94" name="Google Shape;194;p23"/>
          <p:cNvGrpSpPr/>
          <p:nvPr/>
        </p:nvGrpSpPr>
        <p:grpSpPr>
          <a:xfrm>
            <a:off x="1218894" y="5943313"/>
            <a:ext cx="2071187" cy="1656821"/>
            <a:chOff x="457200" y="1378813"/>
            <a:chExt cx="776889" cy="621300"/>
          </a:xfrm>
        </p:grpSpPr>
        <p:sp>
          <p:nvSpPr>
            <p:cNvPr id="195" name="Google Shape;195;p23"/>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96" name="Google Shape;196;p23"/>
            <p:cNvSpPr/>
            <p:nvPr/>
          </p:nvSpPr>
          <p:spPr>
            <a:xfrm rot="5400000">
              <a:off x="969614" y="1607625"/>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97" name="Google Shape;197;p23"/>
          <p:cNvGrpSpPr/>
          <p:nvPr/>
        </p:nvGrpSpPr>
        <p:grpSpPr>
          <a:xfrm>
            <a:off x="1218894" y="8196979"/>
            <a:ext cx="2071187" cy="1656821"/>
            <a:chOff x="457200" y="1378813"/>
            <a:chExt cx="776889" cy="621300"/>
          </a:xfrm>
        </p:grpSpPr>
        <p:sp>
          <p:nvSpPr>
            <p:cNvPr id="198" name="Google Shape;198;p23"/>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99" name="Google Shape;199;p23"/>
            <p:cNvSpPr/>
            <p:nvPr/>
          </p:nvSpPr>
          <p:spPr>
            <a:xfrm rot="5400000">
              <a:off x="969614" y="1607625"/>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200" name="Google Shape;200;p23"/>
          <p:cNvGrpSpPr/>
          <p:nvPr/>
        </p:nvGrpSpPr>
        <p:grpSpPr>
          <a:xfrm>
            <a:off x="1218894" y="10463379"/>
            <a:ext cx="2071187" cy="1656821"/>
            <a:chOff x="457200" y="1378813"/>
            <a:chExt cx="776889" cy="621300"/>
          </a:xfrm>
        </p:grpSpPr>
        <p:sp>
          <p:nvSpPr>
            <p:cNvPr id="201" name="Google Shape;201;p23"/>
            <p:cNvSpPr/>
            <p:nvPr/>
          </p:nvSpPr>
          <p:spPr>
            <a:xfrm>
              <a:off x="457200" y="1378813"/>
              <a:ext cx="695400" cy="621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02" name="Google Shape;202;p23"/>
            <p:cNvSpPr/>
            <p:nvPr/>
          </p:nvSpPr>
          <p:spPr>
            <a:xfrm rot="5400000">
              <a:off x="969614" y="1607625"/>
              <a:ext cx="34032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03" name="Google Shape;203;p23"/>
          <p:cNvSpPr txBox="1">
            <a:spLocks noGrp="1"/>
          </p:cNvSpPr>
          <p:nvPr>
            <p:ph type="subTitle" idx="3"/>
          </p:nvPr>
        </p:nvSpPr>
        <p:spPr>
          <a:xfrm>
            <a:off x="-32791" y="37280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4" name="Google Shape;204;p23"/>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5" name="Google Shape;205;p23"/>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6" name="Google Shape;206;p23"/>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7" name="Google Shape;207;p23"/>
          <p:cNvSpPr txBox="1">
            <a:spLocks noGrp="1"/>
          </p:cNvSpPr>
          <p:nvPr>
            <p:ph type="subTitle" idx="4"/>
          </p:nvPr>
        </p:nvSpPr>
        <p:spPr>
          <a:xfrm>
            <a:off x="-32791" y="59561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8" name="Google Shape;208;p23"/>
          <p:cNvSpPr txBox="1">
            <a:spLocks noGrp="1"/>
          </p:cNvSpPr>
          <p:nvPr>
            <p:ph type="subTitle" idx="5"/>
          </p:nvPr>
        </p:nvSpPr>
        <p:spPr>
          <a:xfrm>
            <a:off x="0" y="82033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 name="Google Shape;209;p23"/>
          <p:cNvSpPr txBox="1">
            <a:spLocks noGrp="1"/>
          </p:cNvSpPr>
          <p:nvPr>
            <p:ph type="subTitle" idx="6"/>
          </p:nvPr>
        </p:nvSpPr>
        <p:spPr>
          <a:xfrm>
            <a:off x="-32791" y="104505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0. Numbered 1–5 (Green)">
  <p:cSld name="CUSTOM_2_7_1_4">
    <p:spTree>
      <p:nvGrpSpPr>
        <p:cNvPr id="1" name="Shape 210"/>
        <p:cNvGrpSpPr/>
        <p:nvPr/>
      </p:nvGrpSpPr>
      <p:grpSpPr>
        <a:xfrm>
          <a:off x="0" y="0"/>
          <a:ext cx="0" cy="0"/>
          <a:chOff x="0" y="0"/>
          <a:chExt cx="0" cy="0"/>
        </a:xfrm>
      </p:grpSpPr>
      <p:sp>
        <p:nvSpPr>
          <p:cNvPr id="211" name="Google Shape;211;p24"/>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 name="Google Shape;212;p2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3" name="Google Shape;213;p2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14" name="Google Shape;214;p2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15" name="Google Shape;215;p2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16" name="Google Shape;216;p2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17" name="Google Shape;217;p2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218" name="Google Shape;218;p24"/>
          <p:cNvGrpSpPr/>
          <p:nvPr/>
        </p:nvGrpSpPr>
        <p:grpSpPr>
          <a:xfrm>
            <a:off x="1218895" y="3467313"/>
            <a:ext cx="2071187" cy="1656821"/>
            <a:chOff x="457200" y="1378813"/>
            <a:chExt cx="776889" cy="621300"/>
          </a:xfrm>
        </p:grpSpPr>
        <p:sp>
          <p:nvSpPr>
            <p:cNvPr id="219" name="Google Shape;219;p24"/>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220" name="Google Shape;220;p24"/>
            <p:cNvSpPr/>
            <p:nvPr/>
          </p:nvSpPr>
          <p:spPr>
            <a:xfrm rot="5400000">
              <a:off x="969614" y="1607625"/>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221" name="Google Shape;221;p24"/>
          <p:cNvGrpSpPr/>
          <p:nvPr/>
        </p:nvGrpSpPr>
        <p:grpSpPr>
          <a:xfrm>
            <a:off x="1218894" y="5333713"/>
            <a:ext cx="2071187" cy="1656821"/>
            <a:chOff x="457200" y="1378813"/>
            <a:chExt cx="776889" cy="621300"/>
          </a:xfrm>
        </p:grpSpPr>
        <p:sp>
          <p:nvSpPr>
            <p:cNvPr id="222" name="Google Shape;222;p24"/>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223" name="Google Shape;223;p24"/>
            <p:cNvSpPr/>
            <p:nvPr/>
          </p:nvSpPr>
          <p:spPr>
            <a:xfrm rot="5400000">
              <a:off x="969614" y="1607625"/>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224" name="Google Shape;224;p24"/>
          <p:cNvGrpSpPr/>
          <p:nvPr/>
        </p:nvGrpSpPr>
        <p:grpSpPr>
          <a:xfrm>
            <a:off x="1218894" y="7180979"/>
            <a:ext cx="2071187" cy="1656821"/>
            <a:chOff x="457200" y="1378813"/>
            <a:chExt cx="776889" cy="621300"/>
          </a:xfrm>
        </p:grpSpPr>
        <p:sp>
          <p:nvSpPr>
            <p:cNvPr id="225" name="Google Shape;225;p24"/>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26" name="Google Shape;226;p24"/>
            <p:cNvSpPr/>
            <p:nvPr/>
          </p:nvSpPr>
          <p:spPr>
            <a:xfrm rot="5400000">
              <a:off x="969614" y="1607625"/>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227" name="Google Shape;227;p24"/>
          <p:cNvGrpSpPr/>
          <p:nvPr/>
        </p:nvGrpSpPr>
        <p:grpSpPr>
          <a:xfrm>
            <a:off x="1218894" y="9040979"/>
            <a:ext cx="2071187" cy="1656821"/>
            <a:chOff x="457200" y="1378813"/>
            <a:chExt cx="776889" cy="621300"/>
          </a:xfrm>
        </p:grpSpPr>
        <p:sp>
          <p:nvSpPr>
            <p:cNvPr id="228" name="Google Shape;228;p24"/>
            <p:cNvSpPr/>
            <p:nvPr/>
          </p:nvSpPr>
          <p:spPr>
            <a:xfrm>
              <a:off x="457200" y="1378813"/>
              <a:ext cx="695400" cy="621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29" name="Google Shape;229;p24"/>
            <p:cNvSpPr/>
            <p:nvPr/>
          </p:nvSpPr>
          <p:spPr>
            <a:xfrm rot="5400000">
              <a:off x="969614" y="1607625"/>
              <a:ext cx="34032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30" name="Google Shape;230;p24"/>
          <p:cNvSpPr txBox="1">
            <a:spLocks noGrp="1"/>
          </p:cNvSpPr>
          <p:nvPr>
            <p:ph type="subTitle" idx="3"/>
          </p:nvPr>
        </p:nvSpPr>
        <p:spPr>
          <a:xfrm>
            <a:off x="-200"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31" name="Google Shape;231;p24"/>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32" name="Google Shape;232;p24"/>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33" name="Google Shape;233;p24"/>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34" name="Google Shape;234;p24"/>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35" name="Google Shape;235;p24"/>
          <p:cNvSpPr txBox="1">
            <a:spLocks noGrp="1"/>
          </p:cNvSpPr>
          <p:nvPr>
            <p:ph type="subTitle" idx="5"/>
          </p:nvPr>
        </p:nvSpPr>
        <p:spPr>
          <a:xfrm>
            <a:off x="0" y="71873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36" name="Google Shape;236;p24"/>
          <p:cNvSpPr txBox="1">
            <a:spLocks noGrp="1"/>
          </p:cNvSpPr>
          <p:nvPr>
            <p:ph type="subTitle" idx="6"/>
          </p:nvPr>
        </p:nvSpPr>
        <p:spPr>
          <a:xfrm>
            <a:off x="-32791" y="90281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237" name="Google Shape;237;p24"/>
          <p:cNvGrpSpPr/>
          <p:nvPr/>
        </p:nvGrpSpPr>
        <p:grpSpPr>
          <a:xfrm>
            <a:off x="1251686" y="10888246"/>
            <a:ext cx="2071187" cy="1656821"/>
            <a:chOff x="457200" y="1378813"/>
            <a:chExt cx="776889" cy="621300"/>
          </a:xfrm>
        </p:grpSpPr>
        <p:sp>
          <p:nvSpPr>
            <p:cNvPr id="238" name="Google Shape;238;p24"/>
            <p:cNvSpPr/>
            <p:nvPr/>
          </p:nvSpPr>
          <p:spPr>
            <a:xfrm>
              <a:off x="457200" y="1378813"/>
              <a:ext cx="695400" cy="621300"/>
            </a:xfrm>
            <a:prstGeom prst="roundRect">
              <a:avLst>
                <a:gd name="adj" fmla="val 16667"/>
              </a:avLst>
            </a:prstGeom>
            <a:solidFill>
              <a:srgbClr val="134F5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39" name="Google Shape;239;p24"/>
            <p:cNvSpPr/>
            <p:nvPr/>
          </p:nvSpPr>
          <p:spPr>
            <a:xfrm rot="5400000">
              <a:off x="969614" y="1607625"/>
              <a:ext cx="340325" cy="188625"/>
            </a:xfrm>
            <a:prstGeom prst="flowChartExtract">
              <a:avLst/>
            </a:prstGeom>
            <a:solidFill>
              <a:srgbClr val="134F5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40" name="Google Shape;240;p24"/>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41" name="Google Shape;241;p24"/>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1. Numbered 1–6 (Gray)">
  <p:cSld name="CUSTOM_2_7_1_3_1_1">
    <p:spTree>
      <p:nvGrpSpPr>
        <p:cNvPr id="1" name="Shape 242"/>
        <p:cNvGrpSpPr/>
        <p:nvPr/>
      </p:nvGrpSpPr>
      <p:grpSpPr>
        <a:xfrm>
          <a:off x="0" y="0"/>
          <a:ext cx="0" cy="0"/>
          <a:chOff x="0" y="0"/>
          <a:chExt cx="0" cy="0"/>
        </a:xfrm>
      </p:grpSpPr>
      <p:sp>
        <p:nvSpPr>
          <p:cNvPr id="243" name="Google Shape;243;p25"/>
          <p:cNvSpPr/>
          <p:nvPr/>
        </p:nvSpPr>
        <p:spPr>
          <a:xfrm>
            <a:off x="3605861" y="33008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44" name="Google Shape;244;p2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45" name="Google Shape;245;p2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46" name="Google Shape;246;p2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47" name="Google Shape;247;p2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48" name="Google Shape;248;p2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49" name="Google Shape;249;p2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250" name="Google Shape;250;p25"/>
          <p:cNvGrpSpPr/>
          <p:nvPr/>
        </p:nvGrpSpPr>
        <p:grpSpPr>
          <a:xfrm>
            <a:off x="1218895" y="3300915"/>
            <a:ext cx="2071215" cy="1296816"/>
            <a:chOff x="457200" y="1466425"/>
            <a:chExt cx="776900" cy="486300"/>
          </a:xfrm>
        </p:grpSpPr>
        <p:sp>
          <p:nvSpPr>
            <p:cNvPr id="251" name="Google Shape;251;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52" name="Google Shape;252;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53" name="Google Shape;253;p25"/>
          <p:cNvSpPr txBox="1">
            <a:spLocks noGrp="1"/>
          </p:cNvSpPr>
          <p:nvPr>
            <p:ph type="subTitle" idx="3"/>
          </p:nvPr>
        </p:nvSpPr>
        <p:spPr>
          <a:xfrm>
            <a:off x="-32392" y="33990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54" name="Google Shape;254;p25"/>
          <p:cNvSpPr/>
          <p:nvPr/>
        </p:nvSpPr>
        <p:spPr>
          <a:xfrm>
            <a:off x="3605861" y="48770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55" name="Google Shape;255;p25"/>
          <p:cNvGrpSpPr/>
          <p:nvPr/>
        </p:nvGrpSpPr>
        <p:grpSpPr>
          <a:xfrm>
            <a:off x="1218895" y="4877115"/>
            <a:ext cx="2071215" cy="1296816"/>
            <a:chOff x="457200" y="1466425"/>
            <a:chExt cx="776900" cy="486300"/>
          </a:xfrm>
        </p:grpSpPr>
        <p:sp>
          <p:nvSpPr>
            <p:cNvPr id="256" name="Google Shape;256;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57" name="Google Shape;257;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58" name="Google Shape;258;p25"/>
          <p:cNvSpPr/>
          <p:nvPr/>
        </p:nvSpPr>
        <p:spPr>
          <a:xfrm>
            <a:off x="3605861" y="64532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59" name="Google Shape;259;p25"/>
          <p:cNvGrpSpPr/>
          <p:nvPr/>
        </p:nvGrpSpPr>
        <p:grpSpPr>
          <a:xfrm>
            <a:off x="1218895" y="6453315"/>
            <a:ext cx="2071215" cy="1296816"/>
            <a:chOff x="457200" y="1466425"/>
            <a:chExt cx="776900" cy="486300"/>
          </a:xfrm>
        </p:grpSpPr>
        <p:sp>
          <p:nvSpPr>
            <p:cNvPr id="260" name="Google Shape;260;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61" name="Google Shape;261;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62" name="Google Shape;262;p25"/>
          <p:cNvSpPr/>
          <p:nvPr/>
        </p:nvSpPr>
        <p:spPr>
          <a:xfrm>
            <a:off x="3605861" y="80294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63" name="Google Shape;263;p25"/>
          <p:cNvGrpSpPr/>
          <p:nvPr/>
        </p:nvGrpSpPr>
        <p:grpSpPr>
          <a:xfrm>
            <a:off x="1218895" y="8029515"/>
            <a:ext cx="2071215" cy="1296816"/>
            <a:chOff x="457200" y="1466425"/>
            <a:chExt cx="776900" cy="486300"/>
          </a:xfrm>
        </p:grpSpPr>
        <p:sp>
          <p:nvSpPr>
            <p:cNvPr id="264" name="Google Shape;264;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65" name="Google Shape;265;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66" name="Google Shape;266;p25"/>
          <p:cNvSpPr/>
          <p:nvPr/>
        </p:nvSpPr>
        <p:spPr>
          <a:xfrm>
            <a:off x="3605861" y="9605700"/>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67" name="Google Shape;267;p25"/>
          <p:cNvGrpSpPr/>
          <p:nvPr/>
        </p:nvGrpSpPr>
        <p:grpSpPr>
          <a:xfrm>
            <a:off x="1218895" y="9605749"/>
            <a:ext cx="2071215" cy="1296816"/>
            <a:chOff x="457200" y="1466425"/>
            <a:chExt cx="776900" cy="486300"/>
          </a:xfrm>
        </p:grpSpPr>
        <p:sp>
          <p:nvSpPr>
            <p:cNvPr id="268" name="Google Shape;268;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69" name="Google Shape;269;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70" name="Google Shape;270;p25"/>
          <p:cNvSpPr/>
          <p:nvPr/>
        </p:nvSpPr>
        <p:spPr>
          <a:xfrm>
            <a:off x="3605861" y="11182033"/>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71" name="Google Shape;271;p25"/>
          <p:cNvGrpSpPr/>
          <p:nvPr/>
        </p:nvGrpSpPr>
        <p:grpSpPr>
          <a:xfrm>
            <a:off x="1218895" y="11182082"/>
            <a:ext cx="2071215" cy="1296816"/>
            <a:chOff x="457200" y="1466425"/>
            <a:chExt cx="776900" cy="486300"/>
          </a:xfrm>
        </p:grpSpPr>
        <p:sp>
          <p:nvSpPr>
            <p:cNvPr id="272" name="Google Shape;272;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273" name="Google Shape;273;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74" name="Google Shape;274;p25"/>
          <p:cNvSpPr txBox="1">
            <a:spLocks noGrp="1"/>
          </p:cNvSpPr>
          <p:nvPr>
            <p:ph type="subTitle" idx="4"/>
          </p:nvPr>
        </p:nvSpPr>
        <p:spPr>
          <a:xfrm>
            <a:off x="-32192" y="49302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75" name="Google Shape;275;p25"/>
          <p:cNvSpPr txBox="1">
            <a:spLocks noGrp="1"/>
          </p:cNvSpPr>
          <p:nvPr>
            <p:ph type="subTitle" idx="5"/>
          </p:nvPr>
        </p:nvSpPr>
        <p:spPr>
          <a:xfrm>
            <a:off x="-32192" y="65064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76" name="Google Shape;276;p25"/>
          <p:cNvSpPr txBox="1">
            <a:spLocks noGrp="1"/>
          </p:cNvSpPr>
          <p:nvPr>
            <p:ph type="subTitle" idx="6"/>
          </p:nvPr>
        </p:nvSpPr>
        <p:spPr>
          <a:xfrm>
            <a:off x="-32392" y="80827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77" name="Google Shape;277;p25"/>
          <p:cNvSpPr txBox="1">
            <a:spLocks noGrp="1"/>
          </p:cNvSpPr>
          <p:nvPr>
            <p:ph type="subTitle" idx="7"/>
          </p:nvPr>
        </p:nvSpPr>
        <p:spPr>
          <a:xfrm>
            <a:off x="33258" y="9658900"/>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78" name="Google Shape;278;p25"/>
          <p:cNvSpPr txBox="1">
            <a:spLocks noGrp="1"/>
          </p:cNvSpPr>
          <p:nvPr>
            <p:ph type="subTitle" idx="8"/>
          </p:nvPr>
        </p:nvSpPr>
        <p:spPr>
          <a:xfrm>
            <a:off x="33258" y="11296333"/>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2. Numbered 1–6 (Blue)">
  <p:cSld name="CUSTOM_2_7_1_3_1_1_2">
    <p:spTree>
      <p:nvGrpSpPr>
        <p:cNvPr id="1" name="Shape 279"/>
        <p:cNvGrpSpPr/>
        <p:nvPr/>
      </p:nvGrpSpPr>
      <p:grpSpPr>
        <a:xfrm>
          <a:off x="0" y="0"/>
          <a:ext cx="0" cy="0"/>
          <a:chOff x="0" y="0"/>
          <a:chExt cx="0" cy="0"/>
        </a:xfrm>
      </p:grpSpPr>
      <p:sp>
        <p:nvSpPr>
          <p:cNvPr id="280" name="Google Shape;280;p26"/>
          <p:cNvSpPr/>
          <p:nvPr/>
        </p:nvSpPr>
        <p:spPr>
          <a:xfrm>
            <a:off x="3605861" y="33008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81" name="Google Shape;281;p2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82" name="Google Shape;282;p2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83" name="Google Shape;283;p2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84" name="Google Shape;284;p2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85" name="Google Shape;285;p2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86" name="Google Shape;286;p2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287" name="Google Shape;287;p26"/>
          <p:cNvGrpSpPr/>
          <p:nvPr/>
        </p:nvGrpSpPr>
        <p:grpSpPr>
          <a:xfrm>
            <a:off x="1218895" y="3300915"/>
            <a:ext cx="2071215" cy="1296816"/>
            <a:chOff x="457200" y="1466425"/>
            <a:chExt cx="776900" cy="486300"/>
          </a:xfrm>
        </p:grpSpPr>
        <p:sp>
          <p:nvSpPr>
            <p:cNvPr id="288" name="Google Shape;288;p26"/>
            <p:cNvSpPr/>
            <p:nvPr/>
          </p:nvSpPr>
          <p:spPr>
            <a:xfrm>
              <a:off x="457200" y="1466425"/>
              <a:ext cx="695400" cy="4863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89" name="Google Shape;289;p26"/>
            <p:cNvSpPr/>
            <p:nvPr/>
          </p:nvSpPr>
          <p:spPr>
            <a:xfrm rot="5400000">
              <a:off x="973100" y="1624950"/>
              <a:ext cx="333375" cy="188625"/>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90" name="Google Shape;290;p26"/>
          <p:cNvSpPr txBox="1">
            <a:spLocks noGrp="1"/>
          </p:cNvSpPr>
          <p:nvPr>
            <p:ph type="subTitle" idx="3"/>
          </p:nvPr>
        </p:nvSpPr>
        <p:spPr>
          <a:xfrm>
            <a:off x="-32592" y="33990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91" name="Google Shape;291;p26"/>
          <p:cNvSpPr/>
          <p:nvPr/>
        </p:nvSpPr>
        <p:spPr>
          <a:xfrm>
            <a:off x="3605861" y="48770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92" name="Google Shape;292;p26"/>
          <p:cNvGrpSpPr/>
          <p:nvPr/>
        </p:nvGrpSpPr>
        <p:grpSpPr>
          <a:xfrm>
            <a:off x="1218895" y="4877115"/>
            <a:ext cx="2071215" cy="1296816"/>
            <a:chOff x="457200" y="1466425"/>
            <a:chExt cx="776900" cy="486300"/>
          </a:xfrm>
        </p:grpSpPr>
        <p:sp>
          <p:nvSpPr>
            <p:cNvPr id="293" name="Google Shape;293;p26"/>
            <p:cNvSpPr/>
            <p:nvPr/>
          </p:nvSpPr>
          <p:spPr>
            <a:xfrm>
              <a:off x="457200" y="1466425"/>
              <a:ext cx="695400" cy="486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94" name="Google Shape;294;p26"/>
            <p:cNvSpPr/>
            <p:nvPr/>
          </p:nvSpPr>
          <p:spPr>
            <a:xfrm rot="5400000">
              <a:off x="973100" y="1624950"/>
              <a:ext cx="33337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95" name="Google Shape;295;p26"/>
          <p:cNvSpPr/>
          <p:nvPr/>
        </p:nvSpPr>
        <p:spPr>
          <a:xfrm>
            <a:off x="3605861" y="64532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96" name="Google Shape;296;p26"/>
          <p:cNvGrpSpPr/>
          <p:nvPr/>
        </p:nvGrpSpPr>
        <p:grpSpPr>
          <a:xfrm>
            <a:off x="1218895" y="6453315"/>
            <a:ext cx="2071215" cy="1296816"/>
            <a:chOff x="457200" y="1466425"/>
            <a:chExt cx="776900" cy="486300"/>
          </a:xfrm>
        </p:grpSpPr>
        <p:sp>
          <p:nvSpPr>
            <p:cNvPr id="297" name="Google Shape;297;p26"/>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98" name="Google Shape;298;p26"/>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99" name="Google Shape;299;p26"/>
          <p:cNvSpPr/>
          <p:nvPr/>
        </p:nvSpPr>
        <p:spPr>
          <a:xfrm>
            <a:off x="3605861" y="80294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00" name="Google Shape;300;p26"/>
          <p:cNvGrpSpPr/>
          <p:nvPr/>
        </p:nvGrpSpPr>
        <p:grpSpPr>
          <a:xfrm>
            <a:off x="1218895" y="8029515"/>
            <a:ext cx="2071215" cy="1296816"/>
            <a:chOff x="457200" y="1466425"/>
            <a:chExt cx="776900" cy="486300"/>
          </a:xfrm>
        </p:grpSpPr>
        <p:sp>
          <p:nvSpPr>
            <p:cNvPr id="301" name="Google Shape;301;p26"/>
            <p:cNvSpPr/>
            <p:nvPr/>
          </p:nvSpPr>
          <p:spPr>
            <a:xfrm>
              <a:off x="457200" y="1466425"/>
              <a:ext cx="695400" cy="4863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302" name="Google Shape;302;p26"/>
            <p:cNvSpPr/>
            <p:nvPr/>
          </p:nvSpPr>
          <p:spPr>
            <a:xfrm rot="5400000">
              <a:off x="973100" y="1624950"/>
              <a:ext cx="333375" cy="188625"/>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03" name="Google Shape;303;p26"/>
          <p:cNvSpPr/>
          <p:nvPr/>
        </p:nvSpPr>
        <p:spPr>
          <a:xfrm>
            <a:off x="3605861" y="9605700"/>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04" name="Google Shape;304;p26"/>
          <p:cNvGrpSpPr/>
          <p:nvPr/>
        </p:nvGrpSpPr>
        <p:grpSpPr>
          <a:xfrm>
            <a:off x="1218895" y="9605749"/>
            <a:ext cx="2071215" cy="1296816"/>
            <a:chOff x="457200" y="1466425"/>
            <a:chExt cx="776900" cy="486300"/>
          </a:xfrm>
        </p:grpSpPr>
        <p:sp>
          <p:nvSpPr>
            <p:cNvPr id="305" name="Google Shape;305;p26"/>
            <p:cNvSpPr/>
            <p:nvPr/>
          </p:nvSpPr>
          <p:spPr>
            <a:xfrm>
              <a:off x="457200" y="1466425"/>
              <a:ext cx="695400" cy="486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306" name="Google Shape;306;p26"/>
            <p:cNvSpPr/>
            <p:nvPr/>
          </p:nvSpPr>
          <p:spPr>
            <a:xfrm rot="5400000">
              <a:off x="973100" y="1624950"/>
              <a:ext cx="33337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07" name="Google Shape;307;p26"/>
          <p:cNvSpPr/>
          <p:nvPr/>
        </p:nvSpPr>
        <p:spPr>
          <a:xfrm>
            <a:off x="3605861" y="11182033"/>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08" name="Google Shape;308;p26"/>
          <p:cNvGrpSpPr/>
          <p:nvPr/>
        </p:nvGrpSpPr>
        <p:grpSpPr>
          <a:xfrm>
            <a:off x="1218895" y="11182082"/>
            <a:ext cx="2071215" cy="1296816"/>
            <a:chOff x="457200" y="1466425"/>
            <a:chExt cx="776900" cy="486300"/>
          </a:xfrm>
        </p:grpSpPr>
        <p:sp>
          <p:nvSpPr>
            <p:cNvPr id="309" name="Google Shape;309;p26"/>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310" name="Google Shape;310;p26"/>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11" name="Google Shape;311;p26"/>
          <p:cNvSpPr txBox="1">
            <a:spLocks noGrp="1"/>
          </p:cNvSpPr>
          <p:nvPr>
            <p:ph type="subTitle" idx="4"/>
          </p:nvPr>
        </p:nvSpPr>
        <p:spPr>
          <a:xfrm>
            <a:off x="-32791" y="49568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12" name="Google Shape;312;p26"/>
          <p:cNvSpPr txBox="1">
            <a:spLocks noGrp="1"/>
          </p:cNvSpPr>
          <p:nvPr>
            <p:ph type="subTitle" idx="5"/>
          </p:nvPr>
        </p:nvSpPr>
        <p:spPr>
          <a:xfrm>
            <a:off x="32658" y="6506467"/>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13" name="Google Shape;313;p26"/>
          <p:cNvSpPr txBox="1">
            <a:spLocks noGrp="1"/>
          </p:cNvSpPr>
          <p:nvPr>
            <p:ph type="subTitle" idx="6"/>
          </p:nvPr>
        </p:nvSpPr>
        <p:spPr>
          <a:xfrm>
            <a:off x="-32392" y="80827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14" name="Google Shape;314;p26"/>
          <p:cNvSpPr txBox="1">
            <a:spLocks noGrp="1"/>
          </p:cNvSpPr>
          <p:nvPr>
            <p:ph type="subTitle" idx="7"/>
          </p:nvPr>
        </p:nvSpPr>
        <p:spPr>
          <a:xfrm>
            <a:off x="-32325" y="96589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15" name="Google Shape;315;p26"/>
          <p:cNvSpPr txBox="1">
            <a:spLocks noGrp="1"/>
          </p:cNvSpPr>
          <p:nvPr>
            <p:ph type="subTitle" idx="8"/>
          </p:nvPr>
        </p:nvSpPr>
        <p:spPr>
          <a:xfrm>
            <a:off x="-32392" y="112963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3. Numbered 1–7 (Gray)">
  <p:cSld name="CUSTOM_2_7_1_3_1_1_1">
    <p:spTree>
      <p:nvGrpSpPr>
        <p:cNvPr id="1" name="Shape 316"/>
        <p:cNvGrpSpPr/>
        <p:nvPr/>
      </p:nvGrpSpPr>
      <p:grpSpPr>
        <a:xfrm>
          <a:off x="0" y="0"/>
          <a:ext cx="0" cy="0"/>
          <a:chOff x="0" y="0"/>
          <a:chExt cx="0" cy="0"/>
        </a:xfrm>
      </p:grpSpPr>
      <p:sp>
        <p:nvSpPr>
          <p:cNvPr id="317" name="Google Shape;317;p27"/>
          <p:cNvSpPr/>
          <p:nvPr/>
        </p:nvSpPr>
        <p:spPr>
          <a:xfrm>
            <a:off x="3344462" y="3097667"/>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318" name="Google Shape;318;p2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19" name="Google Shape;319;p2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320" name="Google Shape;320;p2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321" name="Google Shape;321;p2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322" name="Google Shape;322;p2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323" name="Google Shape;323;p2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324" name="Google Shape;324;p27"/>
          <p:cNvGrpSpPr/>
          <p:nvPr/>
        </p:nvGrpSpPr>
        <p:grpSpPr>
          <a:xfrm>
            <a:off x="1218958" y="3066140"/>
            <a:ext cx="1901385" cy="1190462"/>
            <a:chOff x="457200" y="1466425"/>
            <a:chExt cx="776900" cy="486300"/>
          </a:xfrm>
        </p:grpSpPr>
        <p:sp>
          <p:nvSpPr>
            <p:cNvPr id="325" name="Google Shape;325;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326" name="Google Shape;326;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27" name="Google Shape;327;p27"/>
          <p:cNvSpPr txBox="1">
            <a:spLocks noGrp="1"/>
          </p:cNvSpPr>
          <p:nvPr>
            <p:ph type="subTitle" idx="3"/>
          </p:nvPr>
        </p:nvSpPr>
        <p:spPr>
          <a:xfrm>
            <a:off x="0" y="3134200"/>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28" name="Google Shape;328;p27"/>
          <p:cNvSpPr/>
          <p:nvPr/>
        </p:nvSpPr>
        <p:spPr>
          <a:xfrm>
            <a:off x="3344462" y="44913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29" name="Google Shape;329;p27"/>
          <p:cNvGrpSpPr/>
          <p:nvPr/>
        </p:nvGrpSpPr>
        <p:grpSpPr>
          <a:xfrm>
            <a:off x="1218958" y="4459807"/>
            <a:ext cx="1901385" cy="1190462"/>
            <a:chOff x="457200" y="1466425"/>
            <a:chExt cx="776900" cy="486300"/>
          </a:xfrm>
        </p:grpSpPr>
        <p:sp>
          <p:nvSpPr>
            <p:cNvPr id="330" name="Google Shape;330;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331" name="Google Shape;331;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32" name="Google Shape;332;p27"/>
          <p:cNvSpPr txBox="1">
            <a:spLocks noGrp="1"/>
          </p:cNvSpPr>
          <p:nvPr>
            <p:ph type="subTitle" idx="4"/>
          </p:nvPr>
        </p:nvSpPr>
        <p:spPr>
          <a:xfrm>
            <a:off x="333" y="45278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33" name="Google Shape;333;p27"/>
          <p:cNvSpPr/>
          <p:nvPr/>
        </p:nvSpPr>
        <p:spPr>
          <a:xfrm>
            <a:off x="3344396" y="5886400"/>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34" name="Google Shape;334;p27"/>
          <p:cNvGrpSpPr/>
          <p:nvPr/>
        </p:nvGrpSpPr>
        <p:grpSpPr>
          <a:xfrm>
            <a:off x="1218892" y="5854874"/>
            <a:ext cx="1901385" cy="1190462"/>
            <a:chOff x="457200" y="1466425"/>
            <a:chExt cx="776900" cy="486300"/>
          </a:xfrm>
        </p:grpSpPr>
        <p:sp>
          <p:nvSpPr>
            <p:cNvPr id="335" name="Google Shape;335;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336" name="Google Shape;336;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37" name="Google Shape;337;p27"/>
          <p:cNvSpPr txBox="1">
            <a:spLocks noGrp="1"/>
          </p:cNvSpPr>
          <p:nvPr>
            <p:ph type="subTitle" idx="5"/>
          </p:nvPr>
        </p:nvSpPr>
        <p:spPr>
          <a:xfrm>
            <a:off x="0" y="5922933"/>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38" name="Google Shape;338;p27"/>
          <p:cNvSpPr/>
          <p:nvPr/>
        </p:nvSpPr>
        <p:spPr>
          <a:xfrm>
            <a:off x="3344396" y="7280067"/>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39" name="Google Shape;339;p27"/>
          <p:cNvGrpSpPr/>
          <p:nvPr/>
        </p:nvGrpSpPr>
        <p:grpSpPr>
          <a:xfrm>
            <a:off x="1218892" y="7248540"/>
            <a:ext cx="1901385" cy="1190462"/>
            <a:chOff x="457200" y="1466425"/>
            <a:chExt cx="776900" cy="486300"/>
          </a:xfrm>
        </p:grpSpPr>
        <p:sp>
          <p:nvSpPr>
            <p:cNvPr id="340" name="Google Shape;340;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341" name="Google Shape;341;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42" name="Google Shape;342;p27"/>
          <p:cNvSpPr txBox="1">
            <a:spLocks noGrp="1"/>
          </p:cNvSpPr>
          <p:nvPr>
            <p:ph type="subTitle" idx="6"/>
          </p:nvPr>
        </p:nvSpPr>
        <p:spPr>
          <a:xfrm>
            <a:off x="-333" y="7316600"/>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43" name="Google Shape;343;p27"/>
          <p:cNvSpPr/>
          <p:nvPr/>
        </p:nvSpPr>
        <p:spPr>
          <a:xfrm>
            <a:off x="3344462" y="86737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44" name="Google Shape;344;p27"/>
          <p:cNvGrpSpPr/>
          <p:nvPr/>
        </p:nvGrpSpPr>
        <p:grpSpPr>
          <a:xfrm>
            <a:off x="1218958" y="8642207"/>
            <a:ext cx="1901385" cy="1190462"/>
            <a:chOff x="457200" y="1466425"/>
            <a:chExt cx="776900" cy="486300"/>
          </a:xfrm>
        </p:grpSpPr>
        <p:sp>
          <p:nvSpPr>
            <p:cNvPr id="345" name="Google Shape;345;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346" name="Google Shape;346;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47" name="Google Shape;347;p27"/>
          <p:cNvSpPr txBox="1">
            <a:spLocks noGrp="1"/>
          </p:cNvSpPr>
          <p:nvPr>
            <p:ph type="subTitle" idx="7"/>
          </p:nvPr>
        </p:nvSpPr>
        <p:spPr>
          <a:xfrm>
            <a:off x="67" y="87102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48" name="Google Shape;348;p27"/>
          <p:cNvSpPr/>
          <p:nvPr/>
        </p:nvSpPr>
        <p:spPr>
          <a:xfrm>
            <a:off x="3344462" y="10067400"/>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49" name="Google Shape;349;p27"/>
          <p:cNvGrpSpPr/>
          <p:nvPr/>
        </p:nvGrpSpPr>
        <p:grpSpPr>
          <a:xfrm>
            <a:off x="1218958" y="10035874"/>
            <a:ext cx="1901385" cy="1190462"/>
            <a:chOff x="457200" y="1466425"/>
            <a:chExt cx="776900" cy="486300"/>
          </a:xfrm>
        </p:grpSpPr>
        <p:sp>
          <p:nvSpPr>
            <p:cNvPr id="350" name="Google Shape;350;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351" name="Google Shape;351;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52" name="Google Shape;352;p27"/>
          <p:cNvSpPr txBox="1">
            <a:spLocks noGrp="1"/>
          </p:cNvSpPr>
          <p:nvPr>
            <p:ph type="subTitle" idx="8"/>
          </p:nvPr>
        </p:nvSpPr>
        <p:spPr>
          <a:xfrm>
            <a:off x="-133" y="10103933"/>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53" name="Google Shape;353;p27"/>
          <p:cNvSpPr/>
          <p:nvPr/>
        </p:nvSpPr>
        <p:spPr>
          <a:xfrm>
            <a:off x="3344462" y="115291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54" name="Google Shape;354;p27"/>
          <p:cNvGrpSpPr/>
          <p:nvPr/>
        </p:nvGrpSpPr>
        <p:grpSpPr>
          <a:xfrm>
            <a:off x="1218958" y="11497607"/>
            <a:ext cx="1901385" cy="1190462"/>
            <a:chOff x="457200" y="1466425"/>
            <a:chExt cx="776900" cy="486300"/>
          </a:xfrm>
        </p:grpSpPr>
        <p:sp>
          <p:nvSpPr>
            <p:cNvPr id="355" name="Google Shape;355;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356" name="Google Shape;356;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57" name="Google Shape;357;p27"/>
          <p:cNvSpPr txBox="1">
            <a:spLocks noGrp="1"/>
          </p:cNvSpPr>
          <p:nvPr>
            <p:ph type="subTitle" idx="9"/>
          </p:nvPr>
        </p:nvSpPr>
        <p:spPr>
          <a:xfrm>
            <a:off x="67" y="115656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4. Numbered 1–8 (Gray)">
  <p:cSld name="CUSTOM_2_7_1_3_1_1_1_1">
    <p:spTree>
      <p:nvGrpSpPr>
        <p:cNvPr id="1" name="Shape 358"/>
        <p:cNvGrpSpPr/>
        <p:nvPr/>
      </p:nvGrpSpPr>
      <p:grpSpPr>
        <a:xfrm>
          <a:off x="0" y="0"/>
          <a:ext cx="0" cy="0"/>
          <a:chOff x="0" y="0"/>
          <a:chExt cx="0" cy="0"/>
        </a:xfrm>
      </p:grpSpPr>
      <p:sp>
        <p:nvSpPr>
          <p:cNvPr id="359" name="Google Shape;359;p2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60" name="Google Shape;360;p2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361" name="Google Shape;361;p2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362" name="Google Shape;362;p2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363" name="Google Shape;363;p2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364" name="Google Shape;364;p2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65" name="Google Shape;365;p28"/>
          <p:cNvSpPr/>
          <p:nvPr/>
        </p:nvSpPr>
        <p:spPr>
          <a:xfrm>
            <a:off x="3143481" y="10328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66" name="Google Shape;366;p28"/>
          <p:cNvGrpSpPr/>
          <p:nvPr/>
        </p:nvGrpSpPr>
        <p:grpSpPr>
          <a:xfrm>
            <a:off x="1219475" y="10328151"/>
            <a:ext cx="1606396" cy="1005814"/>
            <a:chOff x="457200" y="1466425"/>
            <a:chExt cx="776900" cy="486300"/>
          </a:xfrm>
        </p:grpSpPr>
        <p:sp>
          <p:nvSpPr>
            <p:cNvPr id="367" name="Google Shape;367;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368" name="Google Shape;368;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69" name="Google Shape;369;p28"/>
          <p:cNvSpPr txBox="1">
            <a:spLocks noGrp="1"/>
          </p:cNvSpPr>
          <p:nvPr>
            <p:ph type="subTitle" idx="3"/>
          </p:nvPr>
        </p:nvSpPr>
        <p:spPr>
          <a:xfrm>
            <a:off x="-32258" y="10328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70" name="Google Shape;370;p28"/>
          <p:cNvSpPr/>
          <p:nvPr/>
        </p:nvSpPr>
        <p:spPr>
          <a:xfrm>
            <a:off x="3143181" y="11496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71" name="Google Shape;371;p28"/>
          <p:cNvGrpSpPr/>
          <p:nvPr/>
        </p:nvGrpSpPr>
        <p:grpSpPr>
          <a:xfrm>
            <a:off x="1219175" y="11496427"/>
            <a:ext cx="1606396" cy="1005814"/>
            <a:chOff x="457200" y="1466425"/>
            <a:chExt cx="776900" cy="486300"/>
          </a:xfrm>
        </p:grpSpPr>
        <p:sp>
          <p:nvSpPr>
            <p:cNvPr id="372" name="Google Shape;372;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373" name="Google Shape;373;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74" name="Google Shape;374;p28"/>
          <p:cNvSpPr txBox="1">
            <a:spLocks noGrp="1"/>
          </p:cNvSpPr>
          <p:nvPr>
            <p:ph type="subTitle" idx="4"/>
          </p:nvPr>
        </p:nvSpPr>
        <p:spPr>
          <a:xfrm>
            <a:off x="-32192" y="11496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75" name="Google Shape;375;p28"/>
          <p:cNvSpPr/>
          <p:nvPr/>
        </p:nvSpPr>
        <p:spPr>
          <a:xfrm>
            <a:off x="3143348" y="7991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76" name="Google Shape;376;p28"/>
          <p:cNvGrpSpPr/>
          <p:nvPr/>
        </p:nvGrpSpPr>
        <p:grpSpPr>
          <a:xfrm>
            <a:off x="1219342" y="7991151"/>
            <a:ext cx="1606396" cy="1005814"/>
            <a:chOff x="457200" y="1466425"/>
            <a:chExt cx="776900" cy="486300"/>
          </a:xfrm>
        </p:grpSpPr>
        <p:sp>
          <p:nvSpPr>
            <p:cNvPr id="377" name="Google Shape;377;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378" name="Google Shape;378;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79" name="Google Shape;379;p28"/>
          <p:cNvSpPr txBox="1">
            <a:spLocks noGrp="1"/>
          </p:cNvSpPr>
          <p:nvPr>
            <p:ph type="subTitle" idx="5"/>
          </p:nvPr>
        </p:nvSpPr>
        <p:spPr>
          <a:xfrm>
            <a:off x="-32391" y="7991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80" name="Google Shape;380;p28"/>
          <p:cNvSpPr/>
          <p:nvPr/>
        </p:nvSpPr>
        <p:spPr>
          <a:xfrm>
            <a:off x="3143048" y="9159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81" name="Google Shape;381;p28"/>
          <p:cNvGrpSpPr/>
          <p:nvPr/>
        </p:nvGrpSpPr>
        <p:grpSpPr>
          <a:xfrm>
            <a:off x="1219042" y="9159427"/>
            <a:ext cx="1606396" cy="1005814"/>
            <a:chOff x="457200" y="1466425"/>
            <a:chExt cx="776900" cy="486300"/>
          </a:xfrm>
        </p:grpSpPr>
        <p:sp>
          <p:nvSpPr>
            <p:cNvPr id="382" name="Google Shape;382;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383" name="Google Shape;383;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84" name="Google Shape;384;p28"/>
          <p:cNvSpPr txBox="1">
            <a:spLocks noGrp="1"/>
          </p:cNvSpPr>
          <p:nvPr>
            <p:ph type="subTitle" idx="6"/>
          </p:nvPr>
        </p:nvSpPr>
        <p:spPr>
          <a:xfrm>
            <a:off x="-32392" y="9159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85" name="Google Shape;385;p28"/>
          <p:cNvSpPr/>
          <p:nvPr/>
        </p:nvSpPr>
        <p:spPr>
          <a:xfrm>
            <a:off x="3143415" y="5694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86" name="Google Shape;386;p28"/>
          <p:cNvGrpSpPr/>
          <p:nvPr/>
        </p:nvGrpSpPr>
        <p:grpSpPr>
          <a:xfrm>
            <a:off x="1219408" y="5694151"/>
            <a:ext cx="1606396" cy="1005814"/>
            <a:chOff x="457200" y="1466425"/>
            <a:chExt cx="776900" cy="486300"/>
          </a:xfrm>
        </p:grpSpPr>
        <p:sp>
          <p:nvSpPr>
            <p:cNvPr id="387" name="Google Shape;387;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388" name="Google Shape;388;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89" name="Google Shape;389;p28"/>
          <p:cNvSpPr txBox="1">
            <a:spLocks noGrp="1"/>
          </p:cNvSpPr>
          <p:nvPr>
            <p:ph type="subTitle" idx="7"/>
          </p:nvPr>
        </p:nvSpPr>
        <p:spPr>
          <a:xfrm>
            <a:off x="-32324" y="5694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90" name="Google Shape;390;p28"/>
          <p:cNvSpPr/>
          <p:nvPr/>
        </p:nvSpPr>
        <p:spPr>
          <a:xfrm>
            <a:off x="3143115" y="6862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91" name="Google Shape;391;p28"/>
          <p:cNvGrpSpPr/>
          <p:nvPr/>
        </p:nvGrpSpPr>
        <p:grpSpPr>
          <a:xfrm>
            <a:off x="1219108" y="6862427"/>
            <a:ext cx="1606396" cy="1005814"/>
            <a:chOff x="457200" y="1466425"/>
            <a:chExt cx="776900" cy="486300"/>
          </a:xfrm>
        </p:grpSpPr>
        <p:sp>
          <p:nvSpPr>
            <p:cNvPr id="392" name="Google Shape;392;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393" name="Google Shape;393;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94" name="Google Shape;394;p28"/>
          <p:cNvSpPr txBox="1">
            <a:spLocks noGrp="1"/>
          </p:cNvSpPr>
          <p:nvPr>
            <p:ph type="subTitle" idx="8"/>
          </p:nvPr>
        </p:nvSpPr>
        <p:spPr>
          <a:xfrm>
            <a:off x="-32658" y="6862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95" name="Google Shape;395;p28"/>
          <p:cNvSpPr/>
          <p:nvPr/>
        </p:nvSpPr>
        <p:spPr>
          <a:xfrm>
            <a:off x="3143281" y="3357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96" name="Google Shape;396;p28"/>
          <p:cNvGrpSpPr/>
          <p:nvPr/>
        </p:nvGrpSpPr>
        <p:grpSpPr>
          <a:xfrm>
            <a:off x="1219275" y="3357151"/>
            <a:ext cx="1606396" cy="1005814"/>
            <a:chOff x="457200" y="1466425"/>
            <a:chExt cx="776900" cy="486300"/>
          </a:xfrm>
        </p:grpSpPr>
        <p:sp>
          <p:nvSpPr>
            <p:cNvPr id="397" name="Google Shape;397;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398" name="Google Shape;398;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99" name="Google Shape;399;p28"/>
          <p:cNvSpPr txBox="1">
            <a:spLocks noGrp="1"/>
          </p:cNvSpPr>
          <p:nvPr>
            <p:ph type="subTitle" idx="9"/>
          </p:nvPr>
        </p:nvSpPr>
        <p:spPr>
          <a:xfrm>
            <a:off x="-32791" y="3357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00" name="Google Shape;400;p28"/>
          <p:cNvSpPr/>
          <p:nvPr/>
        </p:nvSpPr>
        <p:spPr>
          <a:xfrm>
            <a:off x="3142981" y="4525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01" name="Google Shape;401;p28"/>
          <p:cNvGrpSpPr/>
          <p:nvPr/>
        </p:nvGrpSpPr>
        <p:grpSpPr>
          <a:xfrm>
            <a:off x="1218975" y="4525427"/>
            <a:ext cx="1606396" cy="1005814"/>
            <a:chOff x="457200" y="1466425"/>
            <a:chExt cx="776900" cy="486300"/>
          </a:xfrm>
        </p:grpSpPr>
        <p:sp>
          <p:nvSpPr>
            <p:cNvPr id="402" name="Google Shape;402;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03" name="Google Shape;403;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04" name="Google Shape;404;p28"/>
          <p:cNvSpPr txBox="1">
            <a:spLocks noGrp="1"/>
          </p:cNvSpPr>
          <p:nvPr>
            <p:ph type="subTitle" idx="13"/>
          </p:nvPr>
        </p:nvSpPr>
        <p:spPr>
          <a:xfrm>
            <a:off x="-32791" y="4525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5. Numbered 1–8 (Green)">
  <p:cSld name="CUSTOM_2_7_1_3_1_1_1_1_1">
    <p:spTree>
      <p:nvGrpSpPr>
        <p:cNvPr id="1" name="Shape 405"/>
        <p:cNvGrpSpPr/>
        <p:nvPr/>
      </p:nvGrpSpPr>
      <p:grpSpPr>
        <a:xfrm>
          <a:off x="0" y="0"/>
          <a:ext cx="0" cy="0"/>
          <a:chOff x="0" y="0"/>
          <a:chExt cx="0" cy="0"/>
        </a:xfrm>
      </p:grpSpPr>
      <p:sp>
        <p:nvSpPr>
          <p:cNvPr id="406" name="Google Shape;406;p2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07" name="Google Shape;407;p2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408" name="Google Shape;408;p2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409" name="Google Shape;409;p2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410" name="Google Shape;410;p2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411" name="Google Shape;411;p2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12" name="Google Shape;412;p29"/>
          <p:cNvSpPr/>
          <p:nvPr/>
        </p:nvSpPr>
        <p:spPr>
          <a:xfrm>
            <a:off x="3143481" y="10328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13" name="Google Shape;413;p29"/>
          <p:cNvGrpSpPr/>
          <p:nvPr/>
        </p:nvGrpSpPr>
        <p:grpSpPr>
          <a:xfrm>
            <a:off x="1219475" y="10328151"/>
            <a:ext cx="1606396" cy="1005814"/>
            <a:chOff x="457200" y="1466425"/>
            <a:chExt cx="776900" cy="486300"/>
          </a:xfrm>
        </p:grpSpPr>
        <p:sp>
          <p:nvSpPr>
            <p:cNvPr id="414" name="Google Shape;414;p29"/>
            <p:cNvSpPr/>
            <p:nvPr/>
          </p:nvSpPr>
          <p:spPr>
            <a:xfrm>
              <a:off x="457200" y="1466425"/>
              <a:ext cx="695400" cy="486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415" name="Google Shape;415;p29"/>
            <p:cNvSpPr/>
            <p:nvPr/>
          </p:nvSpPr>
          <p:spPr>
            <a:xfrm rot="5400000">
              <a:off x="973100" y="1624950"/>
              <a:ext cx="33337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16" name="Google Shape;416;p29"/>
          <p:cNvSpPr txBox="1">
            <a:spLocks noGrp="1"/>
          </p:cNvSpPr>
          <p:nvPr>
            <p:ph type="subTitle" idx="3"/>
          </p:nvPr>
        </p:nvSpPr>
        <p:spPr>
          <a:xfrm>
            <a:off x="-32257" y="10328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17" name="Google Shape;417;p29"/>
          <p:cNvSpPr/>
          <p:nvPr/>
        </p:nvSpPr>
        <p:spPr>
          <a:xfrm>
            <a:off x="3143181" y="11496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18" name="Google Shape;418;p29"/>
          <p:cNvGrpSpPr/>
          <p:nvPr/>
        </p:nvGrpSpPr>
        <p:grpSpPr>
          <a:xfrm>
            <a:off x="1219175" y="11496427"/>
            <a:ext cx="1606396" cy="1005814"/>
            <a:chOff x="457200" y="1466425"/>
            <a:chExt cx="776900" cy="486300"/>
          </a:xfrm>
        </p:grpSpPr>
        <p:sp>
          <p:nvSpPr>
            <p:cNvPr id="419" name="Google Shape;419;p29"/>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420" name="Google Shape;420;p29"/>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21" name="Google Shape;421;p29"/>
          <p:cNvSpPr txBox="1">
            <a:spLocks noGrp="1"/>
          </p:cNvSpPr>
          <p:nvPr>
            <p:ph type="subTitle" idx="4"/>
          </p:nvPr>
        </p:nvSpPr>
        <p:spPr>
          <a:xfrm>
            <a:off x="-32192" y="11496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22" name="Google Shape;422;p29"/>
          <p:cNvSpPr/>
          <p:nvPr/>
        </p:nvSpPr>
        <p:spPr>
          <a:xfrm>
            <a:off x="3143348" y="7991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23" name="Google Shape;423;p29"/>
          <p:cNvGrpSpPr/>
          <p:nvPr/>
        </p:nvGrpSpPr>
        <p:grpSpPr>
          <a:xfrm>
            <a:off x="1219342" y="7991151"/>
            <a:ext cx="1606396" cy="1005814"/>
            <a:chOff x="457200" y="1466425"/>
            <a:chExt cx="776900" cy="486300"/>
          </a:xfrm>
        </p:grpSpPr>
        <p:sp>
          <p:nvSpPr>
            <p:cNvPr id="424" name="Google Shape;424;p29"/>
            <p:cNvSpPr/>
            <p:nvPr/>
          </p:nvSpPr>
          <p:spPr>
            <a:xfrm>
              <a:off x="457200" y="1466425"/>
              <a:ext cx="695400" cy="486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425" name="Google Shape;425;p29"/>
            <p:cNvSpPr/>
            <p:nvPr/>
          </p:nvSpPr>
          <p:spPr>
            <a:xfrm rot="5400000">
              <a:off x="973100" y="1624950"/>
              <a:ext cx="33337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26" name="Google Shape;426;p29"/>
          <p:cNvSpPr txBox="1">
            <a:spLocks noGrp="1"/>
          </p:cNvSpPr>
          <p:nvPr>
            <p:ph type="subTitle" idx="5"/>
          </p:nvPr>
        </p:nvSpPr>
        <p:spPr>
          <a:xfrm>
            <a:off x="-32391" y="7991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27" name="Google Shape;427;p29"/>
          <p:cNvSpPr/>
          <p:nvPr/>
        </p:nvSpPr>
        <p:spPr>
          <a:xfrm>
            <a:off x="3143048" y="9159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28" name="Google Shape;428;p29"/>
          <p:cNvGrpSpPr/>
          <p:nvPr/>
        </p:nvGrpSpPr>
        <p:grpSpPr>
          <a:xfrm>
            <a:off x="1219042" y="9159427"/>
            <a:ext cx="1606396" cy="1005814"/>
            <a:chOff x="457200" y="1466425"/>
            <a:chExt cx="776900" cy="486300"/>
          </a:xfrm>
        </p:grpSpPr>
        <p:sp>
          <p:nvSpPr>
            <p:cNvPr id="429" name="Google Shape;429;p29"/>
            <p:cNvSpPr/>
            <p:nvPr/>
          </p:nvSpPr>
          <p:spPr>
            <a:xfrm>
              <a:off x="457200" y="1466425"/>
              <a:ext cx="695400" cy="486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430" name="Google Shape;430;p29"/>
            <p:cNvSpPr/>
            <p:nvPr/>
          </p:nvSpPr>
          <p:spPr>
            <a:xfrm rot="5400000">
              <a:off x="973100" y="1624950"/>
              <a:ext cx="33337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31" name="Google Shape;431;p29"/>
          <p:cNvSpPr txBox="1">
            <a:spLocks noGrp="1"/>
          </p:cNvSpPr>
          <p:nvPr>
            <p:ph type="subTitle" idx="6"/>
          </p:nvPr>
        </p:nvSpPr>
        <p:spPr>
          <a:xfrm>
            <a:off x="-32392" y="9159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32" name="Google Shape;432;p29"/>
          <p:cNvSpPr/>
          <p:nvPr/>
        </p:nvSpPr>
        <p:spPr>
          <a:xfrm>
            <a:off x="3143415" y="5694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33" name="Google Shape;433;p29"/>
          <p:cNvGrpSpPr/>
          <p:nvPr/>
        </p:nvGrpSpPr>
        <p:grpSpPr>
          <a:xfrm>
            <a:off x="1219408" y="5694151"/>
            <a:ext cx="1606396" cy="1005814"/>
            <a:chOff x="457200" y="1466425"/>
            <a:chExt cx="776900" cy="486300"/>
          </a:xfrm>
        </p:grpSpPr>
        <p:sp>
          <p:nvSpPr>
            <p:cNvPr id="434" name="Google Shape;434;p29"/>
            <p:cNvSpPr/>
            <p:nvPr/>
          </p:nvSpPr>
          <p:spPr>
            <a:xfrm>
              <a:off x="457200" y="1466425"/>
              <a:ext cx="695400" cy="486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435" name="Google Shape;435;p29"/>
            <p:cNvSpPr/>
            <p:nvPr/>
          </p:nvSpPr>
          <p:spPr>
            <a:xfrm rot="5400000">
              <a:off x="973100" y="1624950"/>
              <a:ext cx="33337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36" name="Google Shape;436;p29"/>
          <p:cNvSpPr txBox="1">
            <a:spLocks noGrp="1"/>
          </p:cNvSpPr>
          <p:nvPr>
            <p:ph type="subTitle" idx="7"/>
          </p:nvPr>
        </p:nvSpPr>
        <p:spPr>
          <a:xfrm>
            <a:off x="467" y="5694333"/>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37" name="Google Shape;437;p29"/>
          <p:cNvSpPr/>
          <p:nvPr/>
        </p:nvSpPr>
        <p:spPr>
          <a:xfrm>
            <a:off x="3143115" y="6862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38" name="Google Shape;438;p29"/>
          <p:cNvGrpSpPr/>
          <p:nvPr/>
        </p:nvGrpSpPr>
        <p:grpSpPr>
          <a:xfrm>
            <a:off x="1219108" y="6862427"/>
            <a:ext cx="1606396" cy="1005814"/>
            <a:chOff x="457200" y="1466425"/>
            <a:chExt cx="776900" cy="486300"/>
          </a:xfrm>
        </p:grpSpPr>
        <p:sp>
          <p:nvSpPr>
            <p:cNvPr id="439" name="Google Shape;439;p29"/>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440" name="Google Shape;440;p29"/>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41" name="Google Shape;441;p29"/>
          <p:cNvSpPr txBox="1">
            <a:spLocks noGrp="1"/>
          </p:cNvSpPr>
          <p:nvPr>
            <p:ph type="subTitle" idx="8"/>
          </p:nvPr>
        </p:nvSpPr>
        <p:spPr>
          <a:xfrm>
            <a:off x="-32791" y="6862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42" name="Google Shape;442;p29"/>
          <p:cNvSpPr/>
          <p:nvPr/>
        </p:nvSpPr>
        <p:spPr>
          <a:xfrm>
            <a:off x="3143281" y="3357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43" name="Google Shape;443;p29"/>
          <p:cNvGrpSpPr/>
          <p:nvPr/>
        </p:nvGrpSpPr>
        <p:grpSpPr>
          <a:xfrm>
            <a:off x="1219275" y="3357151"/>
            <a:ext cx="1606396" cy="1005814"/>
            <a:chOff x="457200" y="1466425"/>
            <a:chExt cx="776900" cy="486300"/>
          </a:xfrm>
        </p:grpSpPr>
        <p:sp>
          <p:nvSpPr>
            <p:cNvPr id="444" name="Google Shape;444;p29"/>
            <p:cNvSpPr/>
            <p:nvPr/>
          </p:nvSpPr>
          <p:spPr>
            <a:xfrm>
              <a:off x="457200" y="1466425"/>
              <a:ext cx="695400" cy="486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445" name="Google Shape;445;p29"/>
            <p:cNvSpPr/>
            <p:nvPr/>
          </p:nvSpPr>
          <p:spPr>
            <a:xfrm rot="5400000">
              <a:off x="973100" y="1624950"/>
              <a:ext cx="33337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46" name="Google Shape;446;p29"/>
          <p:cNvSpPr txBox="1">
            <a:spLocks noGrp="1"/>
          </p:cNvSpPr>
          <p:nvPr>
            <p:ph type="subTitle" idx="9"/>
          </p:nvPr>
        </p:nvSpPr>
        <p:spPr>
          <a:xfrm>
            <a:off x="1" y="3357333"/>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47" name="Google Shape;447;p29"/>
          <p:cNvSpPr/>
          <p:nvPr/>
        </p:nvSpPr>
        <p:spPr>
          <a:xfrm>
            <a:off x="3142981" y="4525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48" name="Google Shape;448;p29"/>
          <p:cNvGrpSpPr/>
          <p:nvPr/>
        </p:nvGrpSpPr>
        <p:grpSpPr>
          <a:xfrm>
            <a:off x="1218975" y="4525427"/>
            <a:ext cx="1606396" cy="1005814"/>
            <a:chOff x="457200" y="1466425"/>
            <a:chExt cx="776900" cy="486300"/>
          </a:xfrm>
        </p:grpSpPr>
        <p:sp>
          <p:nvSpPr>
            <p:cNvPr id="449" name="Google Shape;449;p29"/>
            <p:cNvSpPr/>
            <p:nvPr/>
          </p:nvSpPr>
          <p:spPr>
            <a:xfrm>
              <a:off x="457200" y="1466425"/>
              <a:ext cx="695400" cy="486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50" name="Google Shape;450;p29"/>
            <p:cNvSpPr/>
            <p:nvPr/>
          </p:nvSpPr>
          <p:spPr>
            <a:xfrm rot="5400000">
              <a:off x="973100" y="1624950"/>
              <a:ext cx="33337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51" name="Google Shape;451;p29"/>
          <p:cNvSpPr txBox="1">
            <a:spLocks noGrp="1"/>
          </p:cNvSpPr>
          <p:nvPr>
            <p:ph type="subTitle" idx="13"/>
          </p:nvPr>
        </p:nvSpPr>
        <p:spPr>
          <a:xfrm>
            <a:off x="0" y="4525667"/>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6. Numbered 1–3 (Green)">
  <p:cSld name="CUSTOM_2_7_1_5">
    <p:spTree>
      <p:nvGrpSpPr>
        <p:cNvPr id="1" name="Shape 452"/>
        <p:cNvGrpSpPr/>
        <p:nvPr/>
      </p:nvGrpSpPr>
      <p:grpSpPr>
        <a:xfrm>
          <a:off x="0" y="0"/>
          <a:ext cx="0" cy="0"/>
          <a:chOff x="0" y="0"/>
          <a:chExt cx="0" cy="0"/>
        </a:xfrm>
      </p:grpSpPr>
      <p:sp>
        <p:nvSpPr>
          <p:cNvPr id="453" name="Google Shape;453;p3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54" name="Google Shape;454;p3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455" name="Google Shape;455;p3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456" name="Google Shape;456;p3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457" name="Google Shape;457;p3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458" name="Google Shape;458;p3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59" name="Google Shape;459;p30"/>
          <p:cNvSpPr/>
          <p:nvPr/>
        </p:nvSpPr>
        <p:spPr>
          <a:xfrm flipH="1">
            <a:off x="1930911" y="5167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60" name="Google Shape;460;p30"/>
          <p:cNvSpPr txBox="1">
            <a:spLocks noGrp="1"/>
          </p:cNvSpPr>
          <p:nvPr>
            <p:ph type="subTitle" idx="3"/>
          </p:nvPr>
        </p:nvSpPr>
        <p:spPr>
          <a:xfrm>
            <a:off x="1930897" y="5167539"/>
            <a:ext cx="6322500" cy="59112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461" name="Google Shape;461;p30"/>
          <p:cNvGrpSpPr/>
          <p:nvPr/>
        </p:nvGrpSpPr>
        <p:grpSpPr>
          <a:xfrm>
            <a:off x="1218833" y="3586941"/>
            <a:ext cx="1421954" cy="1422613"/>
            <a:chOff x="457200" y="1378813"/>
            <a:chExt cx="695400" cy="695450"/>
          </a:xfrm>
        </p:grpSpPr>
        <p:sp>
          <p:nvSpPr>
            <p:cNvPr id="462" name="Google Shape;462;p30"/>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463" name="Google Shape;463;p30"/>
            <p:cNvSpPr/>
            <p:nvPr/>
          </p:nvSpPr>
          <p:spPr>
            <a:xfrm rot="10800000">
              <a:off x="634726" y="1885638"/>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464" name="Google Shape;464;p30"/>
          <p:cNvGrpSpPr/>
          <p:nvPr/>
        </p:nvGrpSpPr>
        <p:grpSpPr>
          <a:xfrm>
            <a:off x="8608308" y="3586941"/>
            <a:ext cx="1421954" cy="1422613"/>
            <a:chOff x="457200" y="1378813"/>
            <a:chExt cx="695400" cy="695450"/>
          </a:xfrm>
        </p:grpSpPr>
        <p:sp>
          <p:nvSpPr>
            <p:cNvPr id="465" name="Google Shape;465;p30"/>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466" name="Google Shape;466;p30"/>
            <p:cNvSpPr/>
            <p:nvPr/>
          </p:nvSpPr>
          <p:spPr>
            <a:xfrm rot="10800000">
              <a:off x="634726" y="1885638"/>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67" name="Google Shape;467;p30"/>
          <p:cNvSpPr/>
          <p:nvPr/>
        </p:nvSpPr>
        <p:spPr>
          <a:xfrm flipH="1">
            <a:off x="9320386" y="5167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68" name="Google Shape;468;p30"/>
          <p:cNvSpPr txBox="1">
            <a:spLocks noGrp="1"/>
          </p:cNvSpPr>
          <p:nvPr>
            <p:ph type="subTitle" idx="4"/>
          </p:nvPr>
        </p:nvSpPr>
        <p:spPr>
          <a:xfrm>
            <a:off x="9320372" y="5167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469" name="Google Shape;469;p30"/>
          <p:cNvGrpSpPr/>
          <p:nvPr/>
        </p:nvGrpSpPr>
        <p:grpSpPr>
          <a:xfrm>
            <a:off x="16353290" y="3588941"/>
            <a:ext cx="1421954" cy="1422613"/>
            <a:chOff x="457200" y="1378813"/>
            <a:chExt cx="695400" cy="695450"/>
          </a:xfrm>
        </p:grpSpPr>
        <p:sp>
          <p:nvSpPr>
            <p:cNvPr id="470" name="Google Shape;470;p30"/>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471" name="Google Shape;471;p30"/>
            <p:cNvSpPr/>
            <p:nvPr/>
          </p:nvSpPr>
          <p:spPr>
            <a:xfrm rot="10800000">
              <a:off x="634726" y="1885638"/>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72" name="Google Shape;472;p30"/>
          <p:cNvSpPr/>
          <p:nvPr/>
        </p:nvSpPr>
        <p:spPr>
          <a:xfrm flipH="1">
            <a:off x="17065368" y="5169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73" name="Google Shape;473;p30"/>
          <p:cNvSpPr txBox="1">
            <a:spLocks noGrp="1"/>
          </p:cNvSpPr>
          <p:nvPr>
            <p:ph type="subTitle" idx="5"/>
          </p:nvPr>
        </p:nvSpPr>
        <p:spPr>
          <a:xfrm>
            <a:off x="17065355" y="5169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7. Numbered 1–2 (Blue)">
  <p:cSld name="CUSTOM_2_7_1_5_2_1">
    <p:spTree>
      <p:nvGrpSpPr>
        <p:cNvPr id="1" name="Shape 474"/>
        <p:cNvGrpSpPr/>
        <p:nvPr/>
      </p:nvGrpSpPr>
      <p:grpSpPr>
        <a:xfrm>
          <a:off x="0" y="0"/>
          <a:ext cx="0" cy="0"/>
          <a:chOff x="0" y="0"/>
          <a:chExt cx="0" cy="0"/>
        </a:xfrm>
      </p:grpSpPr>
      <p:pic>
        <p:nvPicPr>
          <p:cNvPr id="475" name="Google Shape;475;p31"/>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476" name="Google Shape;476;p31"/>
          <p:cNvSpPr/>
          <p:nvPr/>
        </p:nvSpPr>
        <p:spPr>
          <a:xfrm>
            <a:off x="2869453" y="3796133"/>
            <a:ext cx="8379300" cy="1269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77" name="Google Shape;477;p3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78" name="Google Shape;478;p3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479" name="Google Shape;479;p3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480" name="Google Shape;480;p3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481" name="Google Shape;481;p3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482" name="Google Shape;482;p3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83" name="Google Shape;483;p31"/>
          <p:cNvSpPr/>
          <p:nvPr/>
        </p:nvSpPr>
        <p:spPr>
          <a:xfrm>
            <a:off x="1218900" y="3790141"/>
            <a:ext cx="1422000" cy="12711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endParaRPr sz="5600">
              <a:latin typeface="Roboto Light"/>
              <a:ea typeface="Roboto Light"/>
              <a:cs typeface="Roboto Light"/>
              <a:sym typeface="Roboto Light"/>
            </a:endParaRPr>
          </a:p>
        </p:txBody>
      </p:sp>
      <p:sp>
        <p:nvSpPr>
          <p:cNvPr id="484" name="Google Shape;484;p31"/>
          <p:cNvSpPr/>
          <p:nvPr/>
        </p:nvSpPr>
        <p:spPr>
          <a:xfrm rot="10800000">
            <a:off x="1581906" y="4826902"/>
            <a:ext cx="695897" cy="385851"/>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85" name="Google Shape;485;p31"/>
          <p:cNvSpPr txBox="1">
            <a:spLocks noGrp="1"/>
          </p:cNvSpPr>
          <p:nvPr>
            <p:ph type="subTitle" idx="3"/>
          </p:nvPr>
        </p:nvSpPr>
        <p:spPr>
          <a:xfrm>
            <a:off x="-32791" y="5695600"/>
            <a:ext cx="11459400" cy="6785700"/>
          </a:xfrm>
          <a:prstGeom prst="rect">
            <a:avLst/>
          </a:prstGeom>
          <a:noFill/>
          <a:ln>
            <a:noFill/>
          </a:ln>
        </p:spPr>
        <p:txBody>
          <a:bodyPr spcFirstLastPara="1" wrap="square" lIns="1219000" tIns="0" rIns="1219000" bIns="0" anchor="t"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86" name="Google Shape;486;p31"/>
          <p:cNvSpPr txBox="1">
            <a:spLocks noGrp="1"/>
          </p:cNvSpPr>
          <p:nvPr>
            <p:ph type="subTitle" idx="4"/>
          </p:nvPr>
        </p:nvSpPr>
        <p:spPr>
          <a:xfrm>
            <a:off x="2869453" y="3795933"/>
            <a:ext cx="8151600" cy="1269600"/>
          </a:xfrm>
          <a:prstGeom prst="rect">
            <a:avLst/>
          </a:prstGeom>
          <a:noFill/>
          <a:ln>
            <a:noFill/>
          </a:ln>
        </p:spPr>
        <p:txBody>
          <a:bodyPr spcFirstLastPara="1" wrap="square" lIns="487575" tIns="0" rIns="1219000" bIns="0" anchor="ctr"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87" name="Google Shape;487;p31"/>
          <p:cNvSpPr/>
          <p:nvPr/>
        </p:nvSpPr>
        <p:spPr>
          <a:xfrm>
            <a:off x="14810609" y="3802133"/>
            <a:ext cx="8379300" cy="1269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88" name="Google Shape;488;p31"/>
          <p:cNvGrpSpPr/>
          <p:nvPr/>
        </p:nvGrpSpPr>
        <p:grpSpPr>
          <a:xfrm>
            <a:off x="13160055" y="3796141"/>
            <a:ext cx="1421954" cy="1422613"/>
            <a:chOff x="457200" y="1378813"/>
            <a:chExt cx="695400" cy="695450"/>
          </a:xfrm>
        </p:grpSpPr>
        <p:sp>
          <p:nvSpPr>
            <p:cNvPr id="489" name="Google Shape;489;p31"/>
            <p:cNvSpPr/>
            <p:nvPr/>
          </p:nvSpPr>
          <p:spPr>
            <a:xfrm>
              <a:off x="457200" y="1378813"/>
              <a:ext cx="695400" cy="621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endParaRPr sz="5600">
                <a:solidFill>
                  <a:srgbClr val="FFFFFF"/>
                </a:solidFill>
                <a:latin typeface="Roboto Light"/>
                <a:ea typeface="Roboto Light"/>
                <a:cs typeface="Roboto Light"/>
                <a:sym typeface="Roboto Light"/>
              </a:endParaRPr>
            </a:p>
          </p:txBody>
        </p:sp>
        <p:sp>
          <p:nvSpPr>
            <p:cNvPr id="490" name="Google Shape;490;p31"/>
            <p:cNvSpPr/>
            <p:nvPr/>
          </p:nvSpPr>
          <p:spPr>
            <a:xfrm rot="10800000">
              <a:off x="634726" y="1885638"/>
              <a:ext cx="34032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91" name="Google Shape;491;p31"/>
          <p:cNvSpPr txBox="1">
            <a:spLocks noGrp="1"/>
          </p:cNvSpPr>
          <p:nvPr>
            <p:ph type="subTitle" idx="5"/>
          </p:nvPr>
        </p:nvSpPr>
        <p:spPr>
          <a:xfrm>
            <a:off x="11908365" y="5701600"/>
            <a:ext cx="11459400" cy="6785700"/>
          </a:xfrm>
          <a:prstGeom prst="rect">
            <a:avLst/>
          </a:prstGeom>
          <a:noFill/>
          <a:ln>
            <a:noFill/>
          </a:ln>
        </p:spPr>
        <p:txBody>
          <a:bodyPr spcFirstLastPara="1" wrap="square" lIns="1219000" tIns="0" rIns="1219000" bIns="0" anchor="t"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92" name="Google Shape;492;p31"/>
          <p:cNvSpPr txBox="1">
            <a:spLocks noGrp="1"/>
          </p:cNvSpPr>
          <p:nvPr>
            <p:ph type="subTitle" idx="6"/>
          </p:nvPr>
        </p:nvSpPr>
        <p:spPr>
          <a:xfrm>
            <a:off x="14810609" y="3801933"/>
            <a:ext cx="8151600" cy="1269600"/>
          </a:xfrm>
          <a:prstGeom prst="rect">
            <a:avLst/>
          </a:prstGeom>
          <a:noFill/>
          <a:ln>
            <a:noFill/>
          </a:ln>
        </p:spPr>
        <p:txBody>
          <a:bodyPr spcFirstLastPara="1" wrap="square" lIns="487575" tIns="0" rIns="1219000" bIns="0" anchor="ctr"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93" name="Google Shape;493;p31"/>
          <p:cNvSpPr txBox="1">
            <a:spLocks noGrp="1"/>
          </p:cNvSpPr>
          <p:nvPr>
            <p:ph type="subTitle" idx="7"/>
          </p:nvPr>
        </p:nvSpPr>
        <p:spPr>
          <a:xfrm>
            <a:off x="1218882" y="3730752"/>
            <a:ext cx="1422000" cy="1271100"/>
          </a:xfrm>
          <a:prstGeom prst="rect">
            <a:avLst/>
          </a:prstGeom>
          <a:noFill/>
          <a:ln>
            <a:noFill/>
          </a:ln>
        </p:spPr>
        <p:txBody>
          <a:bodyPr spcFirstLastPara="1" wrap="square" lIns="0" tIns="243750" rIns="0" bIns="0" anchor="t" anchorCtr="0">
            <a:noAutofit/>
          </a:bodyPr>
          <a:lstStyle>
            <a:lvl1pPr lvl="0" algn="ctr" rtl="0">
              <a:spcBef>
                <a:spcPts val="0"/>
              </a:spcBef>
              <a:spcAft>
                <a:spcPts val="0"/>
              </a:spcAft>
              <a:buNone/>
              <a:defRPr sz="5600">
                <a:latin typeface="Roboto Light"/>
                <a:ea typeface="Roboto Light"/>
                <a:cs typeface="Roboto Light"/>
                <a:sym typeface="Roboto Light"/>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494" name="Google Shape;494;p31"/>
          <p:cNvSpPr txBox="1">
            <a:spLocks noGrp="1"/>
          </p:cNvSpPr>
          <p:nvPr>
            <p:ph type="subTitle" idx="8"/>
          </p:nvPr>
        </p:nvSpPr>
        <p:spPr>
          <a:xfrm>
            <a:off x="13159972" y="3730752"/>
            <a:ext cx="1422000" cy="1422300"/>
          </a:xfrm>
          <a:prstGeom prst="rect">
            <a:avLst/>
          </a:prstGeom>
          <a:noFill/>
          <a:ln>
            <a:noFill/>
          </a:ln>
        </p:spPr>
        <p:txBody>
          <a:bodyPr spcFirstLastPara="1" wrap="square" lIns="0" tIns="243750" rIns="0" bIns="0" anchor="t" anchorCtr="0">
            <a:noAutofit/>
          </a:bodyPr>
          <a:lstStyle>
            <a:lvl1pPr lvl="0" algn="ctr" rtl="0">
              <a:spcBef>
                <a:spcPts val="0"/>
              </a:spcBef>
              <a:spcAft>
                <a:spcPts val="0"/>
              </a:spcAft>
              <a:buNone/>
              <a:defRPr sz="5600">
                <a:solidFill>
                  <a:srgbClr val="FFFFFF"/>
                </a:solidFill>
                <a:latin typeface="Roboto Light"/>
                <a:ea typeface="Roboto Light"/>
                <a:cs typeface="Roboto Light"/>
                <a:sym typeface="Roboto Light"/>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8"/>
        <p:cNvGrpSpPr/>
        <p:nvPr/>
      </p:nvGrpSpPr>
      <p:grpSpPr>
        <a:xfrm>
          <a:off x="0" y="0"/>
          <a:ext cx="0" cy="0"/>
          <a:chOff x="0" y="0"/>
          <a:chExt cx="0" cy="0"/>
        </a:xfrm>
      </p:grpSpPr>
      <p:pic>
        <p:nvPicPr>
          <p:cNvPr id="19" name="Google Shape;19;p5"/>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20" name="Google Shape;20;p5"/>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 name="Google Shape;21;p5"/>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
        <p:nvSpPr>
          <p:cNvPr id="22" name="Google Shape;22;p5"/>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23" name="Google Shape;23;p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24" name="Google Shape;24;p5"/>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5" name="Google Shape;25;p5"/>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6" name="Google Shape;26;p5"/>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27" name="Google Shape;27;p5"/>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8. Numbered 1–5 (Grey)">
  <p:cSld name="CUSTOM_2_7_1_5_1">
    <p:spTree>
      <p:nvGrpSpPr>
        <p:cNvPr id="1" name="Shape 495"/>
        <p:cNvGrpSpPr/>
        <p:nvPr/>
      </p:nvGrpSpPr>
      <p:grpSpPr>
        <a:xfrm>
          <a:off x="0" y="0"/>
          <a:ext cx="0" cy="0"/>
          <a:chOff x="0" y="0"/>
          <a:chExt cx="0" cy="0"/>
        </a:xfrm>
      </p:grpSpPr>
      <p:sp>
        <p:nvSpPr>
          <p:cNvPr id="496" name="Google Shape;496;p3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97" name="Google Shape;497;p3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498" name="Google Shape;498;p3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499" name="Google Shape;499;p3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00" name="Google Shape;500;p3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01" name="Google Shape;501;p3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02" name="Google Shape;502;p32"/>
          <p:cNvSpPr/>
          <p:nvPr/>
        </p:nvSpPr>
        <p:spPr>
          <a:xfrm>
            <a:off x="1066522" y="33406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503" name="Google Shape;503;p32"/>
          <p:cNvSpPr/>
          <p:nvPr/>
        </p:nvSpPr>
        <p:spPr>
          <a:xfrm>
            <a:off x="3173973" y="34042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04" name="Google Shape;504;p32"/>
          <p:cNvSpPr/>
          <p:nvPr/>
        </p:nvSpPr>
        <p:spPr>
          <a:xfrm>
            <a:off x="3021813" y="34042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05" name="Google Shape;505;p32"/>
          <p:cNvSpPr/>
          <p:nvPr/>
        </p:nvSpPr>
        <p:spPr>
          <a:xfrm flipH="1">
            <a:off x="1218757" y="52330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06" name="Google Shape;506;p32"/>
          <p:cNvSpPr/>
          <p:nvPr/>
        </p:nvSpPr>
        <p:spPr>
          <a:xfrm flipH="1">
            <a:off x="2335417" y="52330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07" name="Google Shape;507;p32"/>
          <p:cNvSpPr/>
          <p:nvPr/>
        </p:nvSpPr>
        <p:spPr>
          <a:xfrm>
            <a:off x="21152890" y="51694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508" name="Google Shape;508;p32"/>
          <p:cNvSpPr/>
          <p:nvPr/>
        </p:nvSpPr>
        <p:spPr>
          <a:xfrm>
            <a:off x="1218883" y="69930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509" name="Google Shape;509;p32"/>
          <p:cNvSpPr/>
          <p:nvPr/>
        </p:nvSpPr>
        <p:spPr>
          <a:xfrm>
            <a:off x="3174989" y="70566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10" name="Google Shape;510;p32"/>
          <p:cNvSpPr/>
          <p:nvPr/>
        </p:nvSpPr>
        <p:spPr>
          <a:xfrm>
            <a:off x="3022829" y="70566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11" name="Google Shape;511;p32"/>
          <p:cNvSpPr/>
          <p:nvPr/>
        </p:nvSpPr>
        <p:spPr>
          <a:xfrm flipH="1">
            <a:off x="1371117" y="90886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12" name="Google Shape;512;p32"/>
          <p:cNvSpPr/>
          <p:nvPr/>
        </p:nvSpPr>
        <p:spPr>
          <a:xfrm flipH="1">
            <a:off x="2487777" y="90886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13" name="Google Shape;513;p32"/>
          <p:cNvSpPr/>
          <p:nvPr/>
        </p:nvSpPr>
        <p:spPr>
          <a:xfrm>
            <a:off x="21305250" y="90250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514" name="Google Shape;514;p32"/>
          <p:cNvSpPr/>
          <p:nvPr/>
        </p:nvSpPr>
        <p:spPr>
          <a:xfrm>
            <a:off x="1168096" y="10921033"/>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515" name="Google Shape;515;p32"/>
          <p:cNvSpPr/>
          <p:nvPr/>
        </p:nvSpPr>
        <p:spPr>
          <a:xfrm>
            <a:off x="3174989" y="10984633"/>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16" name="Google Shape;516;p32"/>
          <p:cNvSpPr/>
          <p:nvPr/>
        </p:nvSpPr>
        <p:spPr>
          <a:xfrm>
            <a:off x="3022829" y="10984633"/>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17" name="Google Shape;517;p32"/>
          <p:cNvSpPr txBox="1">
            <a:spLocks noGrp="1"/>
          </p:cNvSpPr>
          <p:nvPr>
            <p:ph type="subTitle" idx="3"/>
          </p:nvPr>
        </p:nvSpPr>
        <p:spPr>
          <a:xfrm>
            <a:off x="-32458" y="3380133"/>
            <a:ext cx="198204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18" name="Google Shape;518;p32"/>
          <p:cNvSpPr txBox="1">
            <a:spLocks noGrp="1"/>
          </p:cNvSpPr>
          <p:nvPr>
            <p:ph type="subTitle" idx="4"/>
          </p:nvPr>
        </p:nvSpPr>
        <p:spPr>
          <a:xfrm>
            <a:off x="467" y="5186567"/>
            <a:ext cx="24377700" cy="1575300"/>
          </a:xfrm>
          <a:prstGeom prst="rect">
            <a:avLst/>
          </a:prstGeom>
          <a:noFill/>
          <a:ln>
            <a:noFill/>
          </a:ln>
        </p:spPr>
        <p:txBody>
          <a:bodyPr spcFirstLastPara="1" wrap="square" lIns="1219000" tIns="0" rIns="4144550" bIns="0" anchor="ctr" anchorCtr="0">
            <a:noAutofit/>
          </a:bodyPr>
          <a:lstStyle>
            <a:lvl1pPr lvl="0" algn="r" rtl="0">
              <a:lnSpc>
                <a:spcPct val="115000"/>
              </a:lnSpc>
              <a:spcBef>
                <a:spcPts val="0"/>
              </a:spcBef>
              <a:spcAft>
                <a:spcPts val="0"/>
              </a:spcAft>
              <a:buNone/>
              <a:defRPr sz="3700">
                <a:latin typeface="Roboto"/>
                <a:ea typeface="Roboto"/>
                <a:cs typeface="Roboto"/>
                <a:sym typeface="Roboto"/>
              </a:defRPr>
            </a:lvl1pPr>
            <a:lvl2pPr lvl="1" algn="r" rtl="0">
              <a:spcBef>
                <a:spcPts val="0"/>
              </a:spcBef>
              <a:spcAft>
                <a:spcPts val="0"/>
              </a:spcAft>
              <a:buNone/>
              <a:defRPr sz="3700"/>
            </a:lvl2pPr>
            <a:lvl3pPr lvl="2" algn="r" rtl="0">
              <a:spcBef>
                <a:spcPts val="0"/>
              </a:spcBef>
              <a:spcAft>
                <a:spcPts val="0"/>
              </a:spcAft>
              <a:buNone/>
              <a:defRPr sz="3700"/>
            </a:lvl3pPr>
            <a:lvl4pPr lvl="3" algn="r" rtl="0">
              <a:spcBef>
                <a:spcPts val="0"/>
              </a:spcBef>
              <a:spcAft>
                <a:spcPts val="0"/>
              </a:spcAft>
              <a:buNone/>
              <a:defRPr sz="3700"/>
            </a:lvl4pPr>
            <a:lvl5pPr lvl="4" algn="r" rtl="0">
              <a:spcBef>
                <a:spcPts val="0"/>
              </a:spcBef>
              <a:spcAft>
                <a:spcPts val="0"/>
              </a:spcAft>
              <a:buNone/>
              <a:defRPr sz="3700"/>
            </a:lvl5pPr>
            <a:lvl6pPr lvl="5" algn="r" rtl="0">
              <a:spcBef>
                <a:spcPts val="0"/>
              </a:spcBef>
              <a:spcAft>
                <a:spcPts val="0"/>
              </a:spcAft>
              <a:buNone/>
              <a:defRPr sz="3700"/>
            </a:lvl6pPr>
            <a:lvl7pPr lvl="6" algn="r" rtl="0">
              <a:spcBef>
                <a:spcPts val="0"/>
              </a:spcBef>
              <a:spcAft>
                <a:spcPts val="0"/>
              </a:spcAft>
              <a:buNone/>
              <a:defRPr sz="3700"/>
            </a:lvl7pPr>
            <a:lvl8pPr lvl="7" algn="r" rtl="0">
              <a:spcBef>
                <a:spcPts val="0"/>
              </a:spcBef>
              <a:spcAft>
                <a:spcPts val="0"/>
              </a:spcAft>
              <a:buNone/>
              <a:defRPr sz="3700"/>
            </a:lvl8pPr>
            <a:lvl9pPr lvl="8" algn="r" rtl="0">
              <a:spcBef>
                <a:spcPts val="0"/>
              </a:spcBef>
              <a:spcAft>
                <a:spcPts val="0"/>
              </a:spcAft>
              <a:buNone/>
              <a:defRPr sz="3700"/>
            </a:lvl9pPr>
          </a:lstStyle>
          <a:p>
            <a:endParaRPr/>
          </a:p>
        </p:txBody>
      </p:sp>
      <p:sp>
        <p:nvSpPr>
          <p:cNvPr id="519" name="Google Shape;519;p32"/>
          <p:cNvSpPr txBox="1">
            <a:spLocks noGrp="1"/>
          </p:cNvSpPr>
          <p:nvPr>
            <p:ph type="subTitle" idx="5"/>
          </p:nvPr>
        </p:nvSpPr>
        <p:spPr>
          <a:xfrm>
            <a:off x="-32458" y="7061800"/>
            <a:ext cx="244431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20" name="Google Shape;520;p32"/>
          <p:cNvSpPr txBox="1">
            <a:spLocks noGrp="1"/>
          </p:cNvSpPr>
          <p:nvPr>
            <p:ph type="subTitle" idx="6"/>
          </p:nvPr>
        </p:nvSpPr>
        <p:spPr>
          <a:xfrm>
            <a:off x="-32458" y="9052400"/>
            <a:ext cx="24377700" cy="1575300"/>
          </a:xfrm>
          <a:prstGeom prst="rect">
            <a:avLst/>
          </a:prstGeom>
          <a:noFill/>
          <a:ln>
            <a:noFill/>
          </a:ln>
        </p:spPr>
        <p:txBody>
          <a:bodyPr spcFirstLastPara="1" wrap="square" lIns="1219000" tIns="0" rIns="4144550" bIns="0" anchor="ctr" anchorCtr="0">
            <a:noAutofit/>
          </a:bodyPr>
          <a:lstStyle>
            <a:lvl1pPr lvl="0" algn="r"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21" name="Google Shape;521;p32"/>
          <p:cNvSpPr txBox="1">
            <a:spLocks noGrp="1"/>
          </p:cNvSpPr>
          <p:nvPr>
            <p:ph type="subTitle" idx="7"/>
          </p:nvPr>
        </p:nvSpPr>
        <p:spPr>
          <a:xfrm>
            <a:off x="467" y="10984600"/>
            <a:ext cx="244431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guide id="2" pos="14556">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9. Bullets 1–4 (Greens)">
  <p:cSld name="CUSTOM_2_7_1_6_1_2">
    <p:spTree>
      <p:nvGrpSpPr>
        <p:cNvPr id="1" name="Shape 522"/>
        <p:cNvGrpSpPr/>
        <p:nvPr/>
      </p:nvGrpSpPr>
      <p:grpSpPr>
        <a:xfrm>
          <a:off x="0" y="0"/>
          <a:ext cx="0" cy="0"/>
          <a:chOff x="0" y="0"/>
          <a:chExt cx="0" cy="0"/>
        </a:xfrm>
      </p:grpSpPr>
      <p:sp>
        <p:nvSpPr>
          <p:cNvPr id="523" name="Google Shape;523;p33"/>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24" name="Google Shape;524;p3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25" name="Google Shape;525;p3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526" name="Google Shape;526;p3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27" name="Google Shape;527;p3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28" name="Google Shape;528;p3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29" name="Google Shape;529;p3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30" name="Google Shape;530;p33"/>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31" name="Google Shape;531;p33"/>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32" name="Google Shape;532;p33"/>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33" name="Google Shape;533;p33"/>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34" name="Google Shape;534;p33"/>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35" name="Google Shape;535;p33"/>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36" name="Google Shape;536;p33"/>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537" name="Google Shape;537;p33"/>
          <p:cNvPicPr preferRelativeResize="0"/>
          <p:nvPr/>
        </p:nvPicPr>
        <p:blipFill rotWithShape="1">
          <a:blip r:embed="rId2">
            <a:alphaModFix/>
          </a:blip>
          <a:srcRect t="1830" b="1830"/>
          <a:stretch/>
        </p:blipFill>
        <p:spPr>
          <a:xfrm>
            <a:off x="1145750" y="3740828"/>
            <a:ext cx="2094299" cy="1618400"/>
          </a:xfrm>
          <a:prstGeom prst="rect">
            <a:avLst/>
          </a:prstGeom>
          <a:noFill/>
          <a:ln>
            <a:noFill/>
          </a:ln>
        </p:spPr>
      </p:pic>
      <p:pic>
        <p:nvPicPr>
          <p:cNvPr id="538" name="Google Shape;538;p33"/>
          <p:cNvPicPr preferRelativeResize="0"/>
          <p:nvPr/>
        </p:nvPicPr>
        <p:blipFill rotWithShape="1">
          <a:blip r:embed="rId3">
            <a:alphaModFix/>
          </a:blip>
          <a:srcRect t="228" b="238"/>
          <a:stretch/>
        </p:blipFill>
        <p:spPr>
          <a:xfrm>
            <a:off x="1145750" y="5938928"/>
            <a:ext cx="2094299" cy="1617978"/>
          </a:xfrm>
          <a:prstGeom prst="rect">
            <a:avLst/>
          </a:prstGeom>
          <a:noFill/>
          <a:ln>
            <a:noFill/>
          </a:ln>
        </p:spPr>
      </p:pic>
      <p:pic>
        <p:nvPicPr>
          <p:cNvPr id="539" name="Google Shape;539;p33"/>
          <p:cNvPicPr preferRelativeResize="0"/>
          <p:nvPr/>
        </p:nvPicPr>
        <p:blipFill rotWithShape="1">
          <a:blip r:embed="rId3">
            <a:alphaModFix/>
          </a:blip>
          <a:srcRect t="228" b="238"/>
          <a:stretch/>
        </p:blipFill>
        <p:spPr>
          <a:xfrm>
            <a:off x="1152516" y="10444195"/>
            <a:ext cx="2094299" cy="1617978"/>
          </a:xfrm>
          <a:prstGeom prst="rect">
            <a:avLst/>
          </a:prstGeom>
          <a:noFill/>
          <a:ln>
            <a:noFill/>
          </a:ln>
        </p:spPr>
      </p:pic>
      <p:pic>
        <p:nvPicPr>
          <p:cNvPr id="540" name="Google Shape;540;p33"/>
          <p:cNvPicPr preferRelativeResize="0"/>
          <p:nvPr/>
        </p:nvPicPr>
        <p:blipFill rotWithShape="1">
          <a:blip r:embed="rId2">
            <a:alphaModFix/>
          </a:blip>
          <a:srcRect t="1830" b="1830"/>
          <a:stretch/>
        </p:blipFill>
        <p:spPr>
          <a:xfrm>
            <a:off x="1145750" y="8219361"/>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0. Bullets 1–4 (Yellow/Green)">
  <p:cSld name="CUSTOM_2_7_1_6_1_2_1">
    <p:spTree>
      <p:nvGrpSpPr>
        <p:cNvPr id="1" name="Shape 541"/>
        <p:cNvGrpSpPr/>
        <p:nvPr/>
      </p:nvGrpSpPr>
      <p:grpSpPr>
        <a:xfrm>
          <a:off x="0" y="0"/>
          <a:ext cx="0" cy="0"/>
          <a:chOff x="0" y="0"/>
          <a:chExt cx="0" cy="0"/>
        </a:xfrm>
      </p:grpSpPr>
      <p:sp>
        <p:nvSpPr>
          <p:cNvPr id="542" name="Google Shape;542;p34"/>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43" name="Google Shape;543;p3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44" name="Google Shape;544;p3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545" name="Google Shape;545;p3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46" name="Google Shape;546;p3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47" name="Google Shape;547;p3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48" name="Google Shape;548;p3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49" name="Google Shape;549;p34"/>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50" name="Google Shape;550;p34"/>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51" name="Google Shape;551;p34"/>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52" name="Google Shape;552;p34"/>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53" name="Google Shape;553;p34"/>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54" name="Google Shape;554;p34"/>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55" name="Google Shape;555;p34"/>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556" name="Google Shape;556;p34"/>
          <p:cNvPicPr preferRelativeResize="0"/>
          <p:nvPr/>
        </p:nvPicPr>
        <p:blipFill rotWithShape="1">
          <a:blip r:embed="rId2">
            <a:alphaModFix/>
          </a:blip>
          <a:srcRect t="1830" b="1830"/>
          <a:stretch/>
        </p:blipFill>
        <p:spPr>
          <a:xfrm>
            <a:off x="1145750" y="3740828"/>
            <a:ext cx="2094299" cy="1618400"/>
          </a:xfrm>
          <a:prstGeom prst="rect">
            <a:avLst/>
          </a:prstGeom>
          <a:noFill/>
          <a:ln>
            <a:noFill/>
          </a:ln>
        </p:spPr>
      </p:pic>
      <p:pic>
        <p:nvPicPr>
          <p:cNvPr id="557" name="Google Shape;557;p34"/>
          <p:cNvPicPr preferRelativeResize="0"/>
          <p:nvPr/>
        </p:nvPicPr>
        <p:blipFill rotWithShape="1">
          <a:blip r:embed="rId2">
            <a:alphaModFix/>
          </a:blip>
          <a:srcRect t="1830" b="1830"/>
          <a:stretch/>
        </p:blipFill>
        <p:spPr>
          <a:xfrm>
            <a:off x="1145750" y="5938928"/>
            <a:ext cx="2094299" cy="1618400"/>
          </a:xfrm>
          <a:prstGeom prst="rect">
            <a:avLst/>
          </a:prstGeom>
          <a:noFill/>
          <a:ln>
            <a:noFill/>
          </a:ln>
        </p:spPr>
      </p:pic>
      <p:pic>
        <p:nvPicPr>
          <p:cNvPr id="558" name="Google Shape;558;p34"/>
          <p:cNvPicPr preferRelativeResize="0"/>
          <p:nvPr/>
        </p:nvPicPr>
        <p:blipFill rotWithShape="1">
          <a:blip r:embed="rId2">
            <a:alphaModFix/>
          </a:blip>
          <a:srcRect t="1830" b="1830"/>
          <a:stretch/>
        </p:blipFill>
        <p:spPr>
          <a:xfrm>
            <a:off x="1152516" y="10444195"/>
            <a:ext cx="2094299" cy="1618400"/>
          </a:xfrm>
          <a:prstGeom prst="rect">
            <a:avLst/>
          </a:prstGeom>
          <a:noFill/>
          <a:ln>
            <a:noFill/>
          </a:ln>
        </p:spPr>
      </p:pic>
      <p:pic>
        <p:nvPicPr>
          <p:cNvPr id="559" name="Google Shape;559;p34"/>
          <p:cNvPicPr preferRelativeResize="0"/>
          <p:nvPr/>
        </p:nvPicPr>
        <p:blipFill rotWithShape="1">
          <a:blip r:embed="rId2">
            <a:alphaModFix/>
          </a:blip>
          <a:srcRect t="1830" b="1830"/>
          <a:stretch/>
        </p:blipFill>
        <p:spPr>
          <a:xfrm>
            <a:off x="1145750" y="8219361"/>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1. Bullets 1–4 (Gray)">
  <p:cSld name="CUSTOM_2_7_1_6_1_2_1_1">
    <p:spTree>
      <p:nvGrpSpPr>
        <p:cNvPr id="1" name="Shape 560"/>
        <p:cNvGrpSpPr/>
        <p:nvPr/>
      </p:nvGrpSpPr>
      <p:grpSpPr>
        <a:xfrm>
          <a:off x="0" y="0"/>
          <a:ext cx="0" cy="0"/>
          <a:chOff x="0" y="0"/>
          <a:chExt cx="0" cy="0"/>
        </a:xfrm>
      </p:grpSpPr>
      <p:sp>
        <p:nvSpPr>
          <p:cNvPr id="561" name="Google Shape;561;p35"/>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62" name="Google Shape;562;p3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63" name="Google Shape;563;p3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564" name="Google Shape;564;p3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65" name="Google Shape;565;p3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66" name="Google Shape;566;p3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67" name="Google Shape;567;p3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68" name="Google Shape;568;p35"/>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69" name="Google Shape;569;p35"/>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70" name="Google Shape;570;p35"/>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71" name="Google Shape;571;p35"/>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72" name="Google Shape;572;p35"/>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73" name="Google Shape;573;p35"/>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74" name="Google Shape;574;p35"/>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575" name="Google Shape;575;p35"/>
          <p:cNvPicPr preferRelativeResize="0"/>
          <p:nvPr/>
        </p:nvPicPr>
        <p:blipFill rotWithShape="1">
          <a:blip r:embed="rId2">
            <a:alphaModFix/>
          </a:blip>
          <a:srcRect t="1774" b="1765"/>
          <a:stretch/>
        </p:blipFill>
        <p:spPr>
          <a:xfrm>
            <a:off x="1145750" y="3740828"/>
            <a:ext cx="2094299" cy="1618400"/>
          </a:xfrm>
          <a:prstGeom prst="rect">
            <a:avLst/>
          </a:prstGeom>
          <a:noFill/>
          <a:ln>
            <a:noFill/>
          </a:ln>
        </p:spPr>
      </p:pic>
      <p:pic>
        <p:nvPicPr>
          <p:cNvPr id="576" name="Google Shape;576;p35"/>
          <p:cNvPicPr preferRelativeResize="0"/>
          <p:nvPr/>
        </p:nvPicPr>
        <p:blipFill rotWithShape="1">
          <a:blip r:embed="rId2">
            <a:alphaModFix/>
          </a:blip>
          <a:srcRect t="1774" b="1765"/>
          <a:stretch/>
        </p:blipFill>
        <p:spPr>
          <a:xfrm>
            <a:off x="1145750" y="5938928"/>
            <a:ext cx="2094297" cy="1618400"/>
          </a:xfrm>
          <a:prstGeom prst="rect">
            <a:avLst/>
          </a:prstGeom>
          <a:noFill/>
          <a:ln>
            <a:noFill/>
          </a:ln>
        </p:spPr>
      </p:pic>
      <p:pic>
        <p:nvPicPr>
          <p:cNvPr id="577" name="Google Shape;577;p35"/>
          <p:cNvPicPr preferRelativeResize="0"/>
          <p:nvPr/>
        </p:nvPicPr>
        <p:blipFill rotWithShape="1">
          <a:blip r:embed="rId2">
            <a:alphaModFix/>
          </a:blip>
          <a:srcRect t="1774" b="1765"/>
          <a:stretch/>
        </p:blipFill>
        <p:spPr>
          <a:xfrm>
            <a:off x="1145750" y="8149861"/>
            <a:ext cx="2094297" cy="1618400"/>
          </a:xfrm>
          <a:prstGeom prst="rect">
            <a:avLst/>
          </a:prstGeom>
          <a:noFill/>
          <a:ln>
            <a:noFill/>
          </a:ln>
        </p:spPr>
      </p:pic>
      <p:pic>
        <p:nvPicPr>
          <p:cNvPr id="578" name="Google Shape;578;p35"/>
          <p:cNvPicPr preferRelativeResize="0"/>
          <p:nvPr/>
        </p:nvPicPr>
        <p:blipFill rotWithShape="1">
          <a:blip r:embed="rId2">
            <a:alphaModFix/>
          </a:blip>
          <a:srcRect t="1774" b="1765"/>
          <a:stretch/>
        </p:blipFill>
        <p:spPr>
          <a:xfrm>
            <a:off x="1152516" y="10444195"/>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2. Bullets 1–4 (Blue)">
  <p:cSld name="CUSTOM_2_7_1_6_1_2_1_1_1">
    <p:spTree>
      <p:nvGrpSpPr>
        <p:cNvPr id="1" name="Shape 579"/>
        <p:cNvGrpSpPr/>
        <p:nvPr/>
      </p:nvGrpSpPr>
      <p:grpSpPr>
        <a:xfrm>
          <a:off x="0" y="0"/>
          <a:ext cx="0" cy="0"/>
          <a:chOff x="0" y="0"/>
          <a:chExt cx="0" cy="0"/>
        </a:xfrm>
      </p:grpSpPr>
      <p:sp>
        <p:nvSpPr>
          <p:cNvPr id="580" name="Google Shape;580;p36"/>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81" name="Google Shape;581;p3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82" name="Google Shape;582;p3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583" name="Google Shape;583;p3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3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85" name="Google Shape;585;p3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86" name="Google Shape;586;p3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87" name="Google Shape;587;p36"/>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88" name="Google Shape;588;p36"/>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89" name="Google Shape;589;p36"/>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90" name="Google Shape;590;p36"/>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91" name="Google Shape;591;p36"/>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92" name="Google Shape;592;p36"/>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93" name="Google Shape;593;p36"/>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594" name="Google Shape;594;p36"/>
          <p:cNvPicPr preferRelativeResize="0"/>
          <p:nvPr/>
        </p:nvPicPr>
        <p:blipFill rotWithShape="1">
          <a:blip r:embed="rId2">
            <a:alphaModFix/>
          </a:blip>
          <a:srcRect t="475" b="465"/>
          <a:stretch/>
        </p:blipFill>
        <p:spPr>
          <a:xfrm>
            <a:off x="1145750" y="3740828"/>
            <a:ext cx="2094299" cy="1617978"/>
          </a:xfrm>
          <a:prstGeom prst="rect">
            <a:avLst/>
          </a:prstGeom>
          <a:noFill/>
          <a:ln>
            <a:noFill/>
          </a:ln>
        </p:spPr>
      </p:pic>
      <p:pic>
        <p:nvPicPr>
          <p:cNvPr id="595" name="Google Shape;595;p36"/>
          <p:cNvPicPr preferRelativeResize="0"/>
          <p:nvPr/>
        </p:nvPicPr>
        <p:blipFill rotWithShape="1">
          <a:blip r:embed="rId2">
            <a:alphaModFix/>
          </a:blip>
          <a:srcRect t="475" b="465"/>
          <a:stretch/>
        </p:blipFill>
        <p:spPr>
          <a:xfrm>
            <a:off x="1145750" y="5938928"/>
            <a:ext cx="2094298" cy="1617978"/>
          </a:xfrm>
          <a:prstGeom prst="rect">
            <a:avLst/>
          </a:prstGeom>
          <a:noFill/>
          <a:ln>
            <a:noFill/>
          </a:ln>
        </p:spPr>
      </p:pic>
      <p:pic>
        <p:nvPicPr>
          <p:cNvPr id="596" name="Google Shape;596;p36"/>
          <p:cNvPicPr preferRelativeResize="0"/>
          <p:nvPr/>
        </p:nvPicPr>
        <p:blipFill rotWithShape="1">
          <a:blip r:embed="rId2">
            <a:alphaModFix/>
          </a:blip>
          <a:srcRect t="475" b="465"/>
          <a:stretch/>
        </p:blipFill>
        <p:spPr>
          <a:xfrm>
            <a:off x="1145750" y="8149861"/>
            <a:ext cx="2094298" cy="1617978"/>
          </a:xfrm>
          <a:prstGeom prst="rect">
            <a:avLst/>
          </a:prstGeom>
          <a:noFill/>
          <a:ln>
            <a:noFill/>
          </a:ln>
        </p:spPr>
      </p:pic>
      <p:pic>
        <p:nvPicPr>
          <p:cNvPr id="597" name="Google Shape;597;p36"/>
          <p:cNvPicPr preferRelativeResize="0"/>
          <p:nvPr/>
        </p:nvPicPr>
        <p:blipFill rotWithShape="1">
          <a:blip r:embed="rId2">
            <a:alphaModFix/>
          </a:blip>
          <a:srcRect t="475" b="465"/>
          <a:stretch/>
        </p:blipFill>
        <p:spPr>
          <a:xfrm>
            <a:off x="1152516" y="10444195"/>
            <a:ext cx="2094299" cy="1617978"/>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3. Bullets 1–5 (Green)">
  <p:cSld name="CUSTOM_2_7_1_4_1">
    <p:spTree>
      <p:nvGrpSpPr>
        <p:cNvPr id="1" name="Shape 598"/>
        <p:cNvGrpSpPr/>
        <p:nvPr/>
      </p:nvGrpSpPr>
      <p:grpSpPr>
        <a:xfrm>
          <a:off x="0" y="0"/>
          <a:ext cx="0" cy="0"/>
          <a:chOff x="0" y="0"/>
          <a:chExt cx="0" cy="0"/>
        </a:xfrm>
      </p:grpSpPr>
      <p:sp>
        <p:nvSpPr>
          <p:cNvPr id="599" name="Google Shape;599;p37"/>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00" name="Google Shape;600;p3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01" name="Google Shape;601;p3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602" name="Google Shape;602;p3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03" name="Google Shape;603;p3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04" name="Google Shape;604;p3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05" name="Google Shape;605;p3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06" name="Google Shape;606;p37"/>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07" name="Google Shape;607;p37"/>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08" name="Google Shape;608;p37"/>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09" name="Google Shape;609;p37"/>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10" name="Google Shape;610;p37"/>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11" name="Google Shape;611;p37"/>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12" name="Google Shape;612;p37"/>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13" name="Google Shape;613;p37"/>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14" name="Google Shape;614;p37"/>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615" name="Google Shape;615;p37"/>
          <p:cNvPicPr preferRelativeResize="0"/>
          <p:nvPr/>
        </p:nvPicPr>
        <p:blipFill rotWithShape="1">
          <a:blip r:embed="rId2">
            <a:alphaModFix/>
          </a:blip>
          <a:srcRect t="1830" b="1830"/>
          <a:stretch/>
        </p:blipFill>
        <p:spPr>
          <a:xfrm>
            <a:off x="1145750" y="3504095"/>
            <a:ext cx="2094299" cy="1618400"/>
          </a:xfrm>
          <a:prstGeom prst="rect">
            <a:avLst/>
          </a:prstGeom>
          <a:noFill/>
          <a:ln>
            <a:noFill/>
          </a:ln>
        </p:spPr>
      </p:pic>
      <p:pic>
        <p:nvPicPr>
          <p:cNvPr id="616" name="Google Shape;616;p37"/>
          <p:cNvPicPr preferRelativeResize="0"/>
          <p:nvPr/>
        </p:nvPicPr>
        <p:blipFill rotWithShape="1">
          <a:blip r:embed="rId3">
            <a:alphaModFix/>
          </a:blip>
          <a:srcRect t="228" b="238"/>
          <a:stretch/>
        </p:blipFill>
        <p:spPr>
          <a:xfrm>
            <a:off x="1145750" y="5360928"/>
            <a:ext cx="2094299" cy="1617978"/>
          </a:xfrm>
          <a:prstGeom prst="rect">
            <a:avLst/>
          </a:prstGeom>
          <a:noFill/>
          <a:ln>
            <a:noFill/>
          </a:ln>
        </p:spPr>
      </p:pic>
      <p:pic>
        <p:nvPicPr>
          <p:cNvPr id="617" name="Google Shape;617;p37"/>
          <p:cNvPicPr preferRelativeResize="0"/>
          <p:nvPr/>
        </p:nvPicPr>
        <p:blipFill rotWithShape="1">
          <a:blip r:embed="rId2">
            <a:alphaModFix/>
          </a:blip>
          <a:srcRect t="1830" b="1830"/>
          <a:stretch/>
        </p:blipFill>
        <p:spPr>
          <a:xfrm>
            <a:off x="1145750" y="7203328"/>
            <a:ext cx="2094297" cy="1618400"/>
          </a:xfrm>
          <a:prstGeom prst="rect">
            <a:avLst/>
          </a:prstGeom>
          <a:noFill/>
          <a:ln>
            <a:noFill/>
          </a:ln>
        </p:spPr>
      </p:pic>
      <p:pic>
        <p:nvPicPr>
          <p:cNvPr id="618" name="Google Shape;618;p37"/>
          <p:cNvPicPr preferRelativeResize="0"/>
          <p:nvPr/>
        </p:nvPicPr>
        <p:blipFill rotWithShape="1">
          <a:blip r:embed="rId3">
            <a:alphaModFix/>
          </a:blip>
          <a:srcRect t="228" b="238"/>
          <a:stretch/>
        </p:blipFill>
        <p:spPr>
          <a:xfrm>
            <a:off x="1145750" y="9047395"/>
            <a:ext cx="2094299" cy="1617978"/>
          </a:xfrm>
          <a:prstGeom prst="rect">
            <a:avLst/>
          </a:prstGeom>
          <a:noFill/>
          <a:ln>
            <a:noFill/>
          </a:ln>
        </p:spPr>
      </p:pic>
      <p:pic>
        <p:nvPicPr>
          <p:cNvPr id="619" name="Google Shape;619;p37"/>
          <p:cNvPicPr preferRelativeResize="0"/>
          <p:nvPr/>
        </p:nvPicPr>
        <p:blipFill rotWithShape="1">
          <a:blip r:embed="rId2">
            <a:alphaModFix/>
          </a:blip>
          <a:srcRect t="1830" b="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4. Bullets 1–5 (Green/Yellow)">
  <p:cSld name="CUSTOM_2_7_1_4_1_2">
    <p:spTree>
      <p:nvGrpSpPr>
        <p:cNvPr id="1" name="Shape 620"/>
        <p:cNvGrpSpPr/>
        <p:nvPr/>
      </p:nvGrpSpPr>
      <p:grpSpPr>
        <a:xfrm>
          <a:off x="0" y="0"/>
          <a:ext cx="0" cy="0"/>
          <a:chOff x="0" y="0"/>
          <a:chExt cx="0" cy="0"/>
        </a:xfrm>
      </p:grpSpPr>
      <p:sp>
        <p:nvSpPr>
          <p:cNvPr id="621" name="Google Shape;621;p38"/>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22" name="Google Shape;622;p3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23" name="Google Shape;623;p3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624" name="Google Shape;624;p3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25" name="Google Shape;625;p3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26" name="Google Shape;626;p3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27" name="Google Shape;627;p3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28" name="Google Shape;628;p38"/>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29" name="Google Shape;629;p38"/>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30" name="Google Shape;630;p38"/>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31" name="Google Shape;631;p38"/>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32" name="Google Shape;632;p38"/>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33" name="Google Shape;633;p38"/>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34" name="Google Shape;634;p38"/>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35" name="Google Shape;635;p38"/>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36" name="Google Shape;636;p38"/>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637" name="Google Shape;637;p38"/>
          <p:cNvPicPr preferRelativeResize="0"/>
          <p:nvPr/>
        </p:nvPicPr>
        <p:blipFill rotWithShape="1">
          <a:blip r:embed="rId2">
            <a:alphaModFix/>
          </a:blip>
          <a:srcRect t="1830" b="1830"/>
          <a:stretch/>
        </p:blipFill>
        <p:spPr>
          <a:xfrm>
            <a:off x="1145750" y="3504095"/>
            <a:ext cx="2094299" cy="1618400"/>
          </a:xfrm>
          <a:prstGeom prst="rect">
            <a:avLst/>
          </a:prstGeom>
          <a:noFill/>
          <a:ln>
            <a:noFill/>
          </a:ln>
        </p:spPr>
      </p:pic>
      <p:pic>
        <p:nvPicPr>
          <p:cNvPr id="638" name="Google Shape;638;p38"/>
          <p:cNvPicPr preferRelativeResize="0"/>
          <p:nvPr/>
        </p:nvPicPr>
        <p:blipFill rotWithShape="1">
          <a:blip r:embed="rId2">
            <a:alphaModFix/>
          </a:blip>
          <a:srcRect t="1830" b="1830"/>
          <a:stretch/>
        </p:blipFill>
        <p:spPr>
          <a:xfrm>
            <a:off x="1145750" y="5360928"/>
            <a:ext cx="2094299" cy="1618400"/>
          </a:xfrm>
          <a:prstGeom prst="rect">
            <a:avLst/>
          </a:prstGeom>
          <a:noFill/>
          <a:ln>
            <a:noFill/>
          </a:ln>
        </p:spPr>
      </p:pic>
      <p:pic>
        <p:nvPicPr>
          <p:cNvPr id="639" name="Google Shape;639;p38"/>
          <p:cNvPicPr preferRelativeResize="0"/>
          <p:nvPr/>
        </p:nvPicPr>
        <p:blipFill rotWithShape="1">
          <a:blip r:embed="rId2">
            <a:alphaModFix/>
          </a:blip>
          <a:srcRect t="1830" b="1830"/>
          <a:stretch/>
        </p:blipFill>
        <p:spPr>
          <a:xfrm>
            <a:off x="1145750" y="7203328"/>
            <a:ext cx="2094297" cy="1618400"/>
          </a:xfrm>
          <a:prstGeom prst="rect">
            <a:avLst/>
          </a:prstGeom>
          <a:noFill/>
          <a:ln>
            <a:noFill/>
          </a:ln>
        </p:spPr>
      </p:pic>
      <p:pic>
        <p:nvPicPr>
          <p:cNvPr id="640" name="Google Shape;640;p38"/>
          <p:cNvPicPr preferRelativeResize="0"/>
          <p:nvPr/>
        </p:nvPicPr>
        <p:blipFill rotWithShape="1">
          <a:blip r:embed="rId2">
            <a:alphaModFix/>
          </a:blip>
          <a:srcRect t="1830" b="1830"/>
          <a:stretch/>
        </p:blipFill>
        <p:spPr>
          <a:xfrm>
            <a:off x="1145750" y="9047395"/>
            <a:ext cx="2094299" cy="1618400"/>
          </a:xfrm>
          <a:prstGeom prst="rect">
            <a:avLst/>
          </a:prstGeom>
          <a:noFill/>
          <a:ln>
            <a:noFill/>
          </a:ln>
        </p:spPr>
      </p:pic>
      <p:pic>
        <p:nvPicPr>
          <p:cNvPr id="641" name="Google Shape;641;p38"/>
          <p:cNvPicPr preferRelativeResize="0"/>
          <p:nvPr/>
        </p:nvPicPr>
        <p:blipFill rotWithShape="1">
          <a:blip r:embed="rId2">
            <a:alphaModFix/>
          </a:blip>
          <a:srcRect t="1830" b="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5. Bullets 1–5 (Gray)">
  <p:cSld name="CUSTOM_2_7_1_4_1_1">
    <p:spTree>
      <p:nvGrpSpPr>
        <p:cNvPr id="1" name="Shape 642"/>
        <p:cNvGrpSpPr/>
        <p:nvPr/>
      </p:nvGrpSpPr>
      <p:grpSpPr>
        <a:xfrm>
          <a:off x="0" y="0"/>
          <a:ext cx="0" cy="0"/>
          <a:chOff x="0" y="0"/>
          <a:chExt cx="0" cy="0"/>
        </a:xfrm>
      </p:grpSpPr>
      <p:sp>
        <p:nvSpPr>
          <p:cNvPr id="643" name="Google Shape;643;p39"/>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44" name="Google Shape;644;p3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45" name="Google Shape;645;p3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646" name="Google Shape;646;p3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47" name="Google Shape;647;p3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48" name="Google Shape;648;p3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49" name="Google Shape;649;p3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0" name="Google Shape;650;p39"/>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1" name="Google Shape;651;p39"/>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52" name="Google Shape;652;p39"/>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53" name="Google Shape;653;p39"/>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54" name="Google Shape;654;p39"/>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5" name="Google Shape;655;p39"/>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6" name="Google Shape;656;p39"/>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7" name="Google Shape;657;p39"/>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58" name="Google Shape;658;p39"/>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659" name="Google Shape;659;p39"/>
          <p:cNvPicPr preferRelativeResize="0"/>
          <p:nvPr/>
        </p:nvPicPr>
        <p:blipFill rotWithShape="1">
          <a:blip r:embed="rId2">
            <a:alphaModFix/>
          </a:blip>
          <a:srcRect t="1774" b="1765"/>
          <a:stretch/>
        </p:blipFill>
        <p:spPr>
          <a:xfrm>
            <a:off x="1145750" y="3504095"/>
            <a:ext cx="2094299" cy="1618400"/>
          </a:xfrm>
          <a:prstGeom prst="rect">
            <a:avLst/>
          </a:prstGeom>
          <a:noFill/>
          <a:ln>
            <a:noFill/>
          </a:ln>
        </p:spPr>
      </p:pic>
      <p:pic>
        <p:nvPicPr>
          <p:cNvPr id="660" name="Google Shape;660;p39"/>
          <p:cNvPicPr preferRelativeResize="0"/>
          <p:nvPr/>
        </p:nvPicPr>
        <p:blipFill rotWithShape="1">
          <a:blip r:embed="rId2">
            <a:alphaModFix/>
          </a:blip>
          <a:srcRect t="1774" b="1765"/>
          <a:stretch/>
        </p:blipFill>
        <p:spPr>
          <a:xfrm>
            <a:off x="1145750" y="5360928"/>
            <a:ext cx="2094297" cy="1618400"/>
          </a:xfrm>
          <a:prstGeom prst="rect">
            <a:avLst/>
          </a:prstGeom>
          <a:noFill/>
          <a:ln>
            <a:noFill/>
          </a:ln>
        </p:spPr>
      </p:pic>
      <p:pic>
        <p:nvPicPr>
          <p:cNvPr id="661" name="Google Shape;661;p39"/>
          <p:cNvPicPr preferRelativeResize="0"/>
          <p:nvPr/>
        </p:nvPicPr>
        <p:blipFill rotWithShape="1">
          <a:blip r:embed="rId2">
            <a:alphaModFix/>
          </a:blip>
          <a:srcRect t="1774" b="1765"/>
          <a:stretch/>
        </p:blipFill>
        <p:spPr>
          <a:xfrm>
            <a:off x="1145750" y="7203328"/>
            <a:ext cx="2094297" cy="1618400"/>
          </a:xfrm>
          <a:prstGeom prst="rect">
            <a:avLst/>
          </a:prstGeom>
          <a:noFill/>
          <a:ln>
            <a:noFill/>
          </a:ln>
        </p:spPr>
      </p:pic>
      <p:pic>
        <p:nvPicPr>
          <p:cNvPr id="662" name="Google Shape;662;p39"/>
          <p:cNvPicPr preferRelativeResize="0"/>
          <p:nvPr/>
        </p:nvPicPr>
        <p:blipFill rotWithShape="1">
          <a:blip r:embed="rId2">
            <a:alphaModFix/>
          </a:blip>
          <a:srcRect t="1774" b="1765"/>
          <a:stretch/>
        </p:blipFill>
        <p:spPr>
          <a:xfrm>
            <a:off x="1145750" y="9047395"/>
            <a:ext cx="2094297" cy="1618400"/>
          </a:xfrm>
          <a:prstGeom prst="rect">
            <a:avLst/>
          </a:prstGeom>
          <a:noFill/>
          <a:ln>
            <a:noFill/>
          </a:ln>
        </p:spPr>
      </p:pic>
      <p:pic>
        <p:nvPicPr>
          <p:cNvPr id="663" name="Google Shape;663;p39"/>
          <p:cNvPicPr preferRelativeResize="0"/>
          <p:nvPr/>
        </p:nvPicPr>
        <p:blipFill rotWithShape="1">
          <a:blip r:embed="rId2">
            <a:alphaModFix/>
          </a:blip>
          <a:srcRect t="1774" b="1765"/>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6. Bullets 1–5 (Blue)">
  <p:cSld name="CUSTOM_2_7_1_4_1_1_1">
    <p:spTree>
      <p:nvGrpSpPr>
        <p:cNvPr id="1" name="Shape 664"/>
        <p:cNvGrpSpPr/>
        <p:nvPr/>
      </p:nvGrpSpPr>
      <p:grpSpPr>
        <a:xfrm>
          <a:off x="0" y="0"/>
          <a:ext cx="0" cy="0"/>
          <a:chOff x="0" y="0"/>
          <a:chExt cx="0" cy="0"/>
        </a:xfrm>
      </p:grpSpPr>
      <p:sp>
        <p:nvSpPr>
          <p:cNvPr id="665" name="Google Shape;665;p40"/>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66" name="Google Shape;666;p4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67" name="Google Shape;667;p4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668" name="Google Shape;668;p4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69" name="Google Shape;669;p4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70" name="Google Shape;670;p4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71" name="Google Shape;671;p4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72" name="Google Shape;672;p40"/>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73" name="Google Shape;673;p40"/>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74" name="Google Shape;674;p40"/>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75" name="Google Shape;675;p40"/>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76" name="Google Shape;676;p40"/>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77" name="Google Shape;677;p40"/>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78" name="Google Shape;678;p40"/>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79" name="Google Shape;679;p40"/>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80" name="Google Shape;680;p40"/>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681" name="Google Shape;681;p40"/>
          <p:cNvPicPr preferRelativeResize="0"/>
          <p:nvPr/>
        </p:nvPicPr>
        <p:blipFill rotWithShape="1">
          <a:blip r:embed="rId2">
            <a:alphaModFix/>
          </a:blip>
          <a:srcRect t="475" b="465"/>
          <a:stretch/>
        </p:blipFill>
        <p:spPr>
          <a:xfrm>
            <a:off x="1145750" y="3504095"/>
            <a:ext cx="2094299" cy="1617978"/>
          </a:xfrm>
          <a:prstGeom prst="rect">
            <a:avLst/>
          </a:prstGeom>
          <a:noFill/>
          <a:ln>
            <a:noFill/>
          </a:ln>
        </p:spPr>
      </p:pic>
      <p:pic>
        <p:nvPicPr>
          <p:cNvPr id="682" name="Google Shape;682;p40"/>
          <p:cNvPicPr preferRelativeResize="0"/>
          <p:nvPr/>
        </p:nvPicPr>
        <p:blipFill rotWithShape="1">
          <a:blip r:embed="rId2">
            <a:alphaModFix/>
          </a:blip>
          <a:srcRect t="475" b="465"/>
          <a:stretch/>
        </p:blipFill>
        <p:spPr>
          <a:xfrm>
            <a:off x="1145750" y="5360928"/>
            <a:ext cx="2094298" cy="1617978"/>
          </a:xfrm>
          <a:prstGeom prst="rect">
            <a:avLst/>
          </a:prstGeom>
          <a:noFill/>
          <a:ln>
            <a:noFill/>
          </a:ln>
        </p:spPr>
      </p:pic>
      <p:pic>
        <p:nvPicPr>
          <p:cNvPr id="683" name="Google Shape;683;p40"/>
          <p:cNvPicPr preferRelativeResize="0"/>
          <p:nvPr/>
        </p:nvPicPr>
        <p:blipFill rotWithShape="1">
          <a:blip r:embed="rId2">
            <a:alphaModFix/>
          </a:blip>
          <a:srcRect t="475" b="465"/>
          <a:stretch/>
        </p:blipFill>
        <p:spPr>
          <a:xfrm>
            <a:off x="1145750" y="7203328"/>
            <a:ext cx="2094298" cy="1617978"/>
          </a:xfrm>
          <a:prstGeom prst="rect">
            <a:avLst/>
          </a:prstGeom>
          <a:noFill/>
          <a:ln>
            <a:noFill/>
          </a:ln>
        </p:spPr>
      </p:pic>
      <p:pic>
        <p:nvPicPr>
          <p:cNvPr id="684" name="Google Shape;684;p40"/>
          <p:cNvPicPr preferRelativeResize="0"/>
          <p:nvPr/>
        </p:nvPicPr>
        <p:blipFill rotWithShape="1">
          <a:blip r:embed="rId2">
            <a:alphaModFix/>
          </a:blip>
          <a:srcRect t="475" b="465"/>
          <a:stretch/>
        </p:blipFill>
        <p:spPr>
          <a:xfrm>
            <a:off x="1145750" y="9047395"/>
            <a:ext cx="2094298" cy="1617978"/>
          </a:xfrm>
          <a:prstGeom prst="rect">
            <a:avLst/>
          </a:prstGeom>
          <a:noFill/>
          <a:ln>
            <a:noFill/>
          </a:ln>
        </p:spPr>
      </p:pic>
      <p:pic>
        <p:nvPicPr>
          <p:cNvPr id="685" name="Google Shape;685;p40"/>
          <p:cNvPicPr preferRelativeResize="0"/>
          <p:nvPr/>
        </p:nvPicPr>
        <p:blipFill rotWithShape="1">
          <a:blip r:embed="rId2">
            <a:alphaModFix/>
          </a:blip>
          <a:srcRect t="475" b="465"/>
          <a:stretch/>
        </p:blipFill>
        <p:spPr>
          <a:xfrm>
            <a:off x="1145750" y="10875461"/>
            <a:ext cx="2094298" cy="1617978"/>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7. Bullets 1–6 (Green)">
  <p:cSld name="CUSTOM_2_7_1_3_1_1_3_1">
    <p:spTree>
      <p:nvGrpSpPr>
        <p:cNvPr id="1" name="Shape 686"/>
        <p:cNvGrpSpPr/>
        <p:nvPr/>
      </p:nvGrpSpPr>
      <p:grpSpPr>
        <a:xfrm>
          <a:off x="0" y="0"/>
          <a:ext cx="0" cy="0"/>
          <a:chOff x="0" y="0"/>
          <a:chExt cx="0" cy="0"/>
        </a:xfrm>
      </p:grpSpPr>
      <p:sp>
        <p:nvSpPr>
          <p:cNvPr id="687" name="Google Shape;687;p41"/>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88" name="Google Shape;688;p4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89" name="Google Shape;689;p4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690" name="Google Shape;690;p4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91" name="Google Shape;691;p4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92" name="Google Shape;692;p4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93" name="Google Shape;693;p4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94" name="Google Shape;694;p41"/>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95" name="Google Shape;695;p41"/>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96" name="Google Shape;696;p41"/>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97" name="Google Shape;697;p41"/>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98" name="Google Shape;698;p41"/>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99" name="Google Shape;699;p41"/>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00" name="Google Shape;700;p41"/>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01" name="Google Shape;701;p41"/>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02" name="Google Shape;702;p41"/>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03" name="Google Shape;703;p41"/>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04" name="Google Shape;704;p41"/>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705" name="Google Shape;705;p41"/>
          <p:cNvPicPr preferRelativeResize="0"/>
          <p:nvPr/>
        </p:nvPicPr>
        <p:blipFill rotWithShape="1">
          <a:blip r:embed="rId2">
            <a:alphaModFix/>
          </a:blip>
          <a:srcRect t="1830" b="1830"/>
          <a:stretch/>
        </p:blipFill>
        <p:spPr>
          <a:xfrm>
            <a:off x="1145750" y="3364992"/>
            <a:ext cx="1540411" cy="1190400"/>
          </a:xfrm>
          <a:prstGeom prst="rect">
            <a:avLst/>
          </a:prstGeom>
          <a:noFill/>
          <a:ln>
            <a:noFill/>
          </a:ln>
        </p:spPr>
      </p:pic>
      <p:pic>
        <p:nvPicPr>
          <p:cNvPr id="706" name="Google Shape;706;p41"/>
          <p:cNvPicPr preferRelativeResize="0"/>
          <p:nvPr/>
        </p:nvPicPr>
        <p:blipFill rotWithShape="1">
          <a:blip r:embed="rId3">
            <a:alphaModFix/>
          </a:blip>
          <a:srcRect t="228" b="238"/>
          <a:stretch/>
        </p:blipFill>
        <p:spPr>
          <a:xfrm>
            <a:off x="1145750" y="4930259"/>
            <a:ext cx="1540411" cy="1190090"/>
          </a:xfrm>
          <a:prstGeom prst="rect">
            <a:avLst/>
          </a:prstGeom>
          <a:noFill/>
          <a:ln>
            <a:noFill/>
          </a:ln>
        </p:spPr>
      </p:pic>
      <p:pic>
        <p:nvPicPr>
          <p:cNvPr id="707" name="Google Shape;707;p41"/>
          <p:cNvPicPr preferRelativeResize="0"/>
          <p:nvPr/>
        </p:nvPicPr>
        <p:blipFill rotWithShape="1">
          <a:blip r:embed="rId2">
            <a:alphaModFix/>
          </a:blip>
          <a:srcRect t="1830" b="1830"/>
          <a:stretch/>
        </p:blipFill>
        <p:spPr>
          <a:xfrm>
            <a:off x="1145750" y="6506459"/>
            <a:ext cx="1540411" cy="1190400"/>
          </a:xfrm>
          <a:prstGeom prst="rect">
            <a:avLst/>
          </a:prstGeom>
          <a:noFill/>
          <a:ln>
            <a:noFill/>
          </a:ln>
        </p:spPr>
      </p:pic>
      <p:pic>
        <p:nvPicPr>
          <p:cNvPr id="708" name="Google Shape;708;p41"/>
          <p:cNvPicPr preferRelativeResize="0"/>
          <p:nvPr/>
        </p:nvPicPr>
        <p:blipFill rotWithShape="1">
          <a:blip r:embed="rId3">
            <a:alphaModFix/>
          </a:blip>
          <a:srcRect t="228" b="238"/>
          <a:stretch/>
        </p:blipFill>
        <p:spPr>
          <a:xfrm>
            <a:off x="1145750" y="8109292"/>
            <a:ext cx="1540411" cy="1190090"/>
          </a:xfrm>
          <a:prstGeom prst="rect">
            <a:avLst/>
          </a:prstGeom>
          <a:noFill/>
          <a:ln>
            <a:noFill/>
          </a:ln>
        </p:spPr>
      </p:pic>
      <p:pic>
        <p:nvPicPr>
          <p:cNvPr id="709" name="Google Shape;709;p41"/>
          <p:cNvPicPr preferRelativeResize="0"/>
          <p:nvPr/>
        </p:nvPicPr>
        <p:blipFill rotWithShape="1">
          <a:blip r:embed="rId2">
            <a:alphaModFix/>
          </a:blip>
          <a:srcRect t="1830" b="1830"/>
          <a:stretch/>
        </p:blipFill>
        <p:spPr>
          <a:xfrm>
            <a:off x="1145750" y="9658992"/>
            <a:ext cx="1540411" cy="1190400"/>
          </a:xfrm>
          <a:prstGeom prst="rect">
            <a:avLst/>
          </a:prstGeom>
          <a:noFill/>
          <a:ln>
            <a:noFill/>
          </a:ln>
        </p:spPr>
      </p:pic>
      <p:pic>
        <p:nvPicPr>
          <p:cNvPr id="710" name="Google Shape;710;p41"/>
          <p:cNvPicPr preferRelativeResize="0"/>
          <p:nvPr/>
        </p:nvPicPr>
        <p:blipFill rotWithShape="1">
          <a:blip r:embed="rId3">
            <a:alphaModFix/>
          </a:blip>
          <a:srcRect t="228" b="238"/>
          <a:stretch/>
        </p:blipFill>
        <p:spPr>
          <a:xfrm>
            <a:off x="1145750" y="11208725"/>
            <a:ext cx="1540411" cy="119009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30" name="Google Shape;30;p6"/>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31" name="Google Shape;31;p6"/>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32" name="Google Shape;32;p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33" name="Google Shape;33;p6"/>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4" name="Google Shape;34;p6"/>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5" name="Google Shape;35;p6"/>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36" name="Google Shape;36;p6"/>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37" name="Google Shape;37;p6"/>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8. Bullets 1–6 (Yellow/Green)">
  <p:cSld name="CUSTOM_2_7_1_3_1_1_3_2">
    <p:spTree>
      <p:nvGrpSpPr>
        <p:cNvPr id="1" name="Shape 711"/>
        <p:cNvGrpSpPr/>
        <p:nvPr/>
      </p:nvGrpSpPr>
      <p:grpSpPr>
        <a:xfrm>
          <a:off x="0" y="0"/>
          <a:ext cx="0" cy="0"/>
          <a:chOff x="0" y="0"/>
          <a:chExt cx="0" cy="0"/>
        </a:xfrm>
      </p:grpSpPr>
      <p:sp>
        <p:nvSpPr>
          <p:cNvPr id="712" name="Google Shape;712;p42"/>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13" name="Google Shape;713;p4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14" name="Google Shape;714;p4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715" name="Google Shape;715;p4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716" name="Google Shape;716;p4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717" name="Google Shape;717;p4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718" name="Google Shape;718;p4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19" name="Google Shape;719;p42"/>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20" name="Google Shape;720;p42"/>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1" name="Google Shape;721;p42"/>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2" name="Google Shape;722;p42"/>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3" name="Google Shape;723;p42"/>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4" name="Google Shape;724;p42"/>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5" name="Google Shape;725;p42"/>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26" name="Google Shape;726;p42"/>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27" name="Google Shape;727;p42"/>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28" name="Google Shape;728;p42"/>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29" name="Google Shape;729;p42"/>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730" name="Google Shape;730;p42"/>
          <p:cNvPicPr preferRelativeResize="0"/>
          <p:nvPr/>
        </p:nvPicPr>
        <p:blipFill rotWithShape="1">
          <a:blip r:embed="rId2">
            <a:alphaModFix/>
          </a:blip>
          <a:srcRect t="1830" b="1830"/>
          <a:stretch/>
        </p:blipFill>
        <p:spPr>
          <a:xfrm>
            <a:off x="1145750" y="3364992"/>
            <a:ext cx="1540411" cy="1190400"/>
          </a:xfrm>
          <a:prstGeom prst="rect">
            <a:avLst/>
          </a:prstGeom>
          <a:noFill/>
          <a:ln>
            <a:noFill/>
          </a:ln>
        </p:spPr>
      </p:pic>
      <p:pic>
        <p:nvPicPr>
          <p:cNvPr id="731" name="Google Shape;731;p42"/>
          <p:cNvPicPr preferRelativeResize="0"/>
          <p:nvPr/>
        </p:nvPicPr>
        <p:blipFill rotWithShape="1">
          <a:blip r:embed="rId2">
            <a:alphaModFix/>
          </a:blip>
          <a:srcRect t="1830" b="1830"/>
          <a:stretch/>
        </p:blipFill>
        <p:spPr>
          <a:xfrm>
            <a:off x="1145750" y="4930259"/>
            <a:ext cx="1540411" cy="1190400"/>
          </a:xfrm>
          <a:prstGeom prst="rect">
            <a:avLst/>
          </a:prstGeom>
          <a:noFill/>
          <a:ln>
            <a:noFill/>
          </a:ln>
        </p:spPr>
      </p:pic>
      <p:pic>
        <p:nvPicPr>
          <p:cNvPr id="732" name="Google Shape;732;p42"/>
          <p:cNvPicPr preferRelativeResize="0"/>
          <p:nvPr/>
        </p:nvPicPr>
        <p:blipFill rotWithShape="1">
          <a:blip r:embed="rId2">
            <a:alphaModFix/>
          </a:blip>
          <a:srcRect t="1830" b="1830"/>
          <a:stretch/>
        </p:blipFill>
        <p:spPr>
          <a:xfrm>
            <a:off x="1145750" y="6506459"/>
            <a:ext cx="1540411" cy="1190400"/>
          </a:xfrm>
          <a:prstGeom prst="rect">
            <a:avLst/>
          </a:prstGeom>
          <a:noFill/>
          <a:ln>
            <a:noFill/>
          </a:ln>
        </p:spPr>
      </p:pic>
      <p:pic>
        <p:nvPicPr>
          <p:cNvPr id="733" name="Google Shape;733;p42"/>
          <p:cNvPicPr preferRelativeResize="0"/>
          <p:nvPr/>
        </p:nvPicPr>
        <p:blipFill rotWithShape="1">
          <a:blip r:embed="rId2">
            <a:alphaModFix/>
          </a:blip>
          <a:srcRect t="1830" b="1830"/>
          <a:stretch/>
        </p:blipFill>
        <p:spPr>
          <a:xfrm>
            <a:off x="1145750" y="8109292"/>
            <a:ext cx="1540411" cy="1190400"/>
          </a:xfrm>
          <a:prstGeom prst="rect">
            <a:avLst/>
          </a:prstGeom>
          <a:noFill/>
          <a:ln>
            <a:noFill/>
          </a:ln>
        </p:spPr>
      </p:pic>
      <p:pic>
        <p:nvPicPr>
          <p:cNvPr id="734" name="Google Shape;734;p42"/>
          <p:cNvPicPr preferRelativeResize="0"/>
          <p:nvPr/>
        </p:nvPicPr>
        <p:blipFill rotWithShape="1">
          <a:blip r:embed="rId2">
            <a:alphaModFix/>
          </a:blip>
          <a:srcRect t="1830" b="1830"/>
          <a:stretch/>
        </p:blipFill>
        <p:spPr>
          <a:xfrm>
            <a:off x="1145750" y="9658992"/>
            <a:ext cx="1540411" cy="1190400"/>
          </a:xfrm>
          <a:prstGeom prst="rect">
            <a:avLst/>
          </a:prstGeom>
          <a:noFill/>
          <a:ln>
            <a:noFill/>
          </a:ln>
        </p:spPr>
      </p:pic>
      <p:pic>
        <p:nvPicPr>
          <p:cNvPr id="735" name="Google Shape;735;p42"/>
          <p:cNvPicPr preferRelativeResize="0"/>
          <p:nvPr/>
        </p:nvPicPr>
        <p:blipFill rotWithShape="1">
          <a:blip r:embed="rId2">
            <a:alphaModFix/>
          </a:blip>
          <a:srcRect t="1830" b="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9. Bullets 1–6 (Gray)">
  <p:cSld name="CUSTOM_2_7_1_3_1_1_3_3">
    <p:spTree>
      <p:nvGrpSpPr>
        <p:cNvPr id="1" name="Shape 736"/>
        <p:cNvGrpSpPr/>
        <p:nvPr/>
      </p:nvGrpSpPr>
      <p:grpSpPr>
        <a:xfrm>
          <a:off x="0" y="0"/>
          <a:ext cx="0" cy="0"/>
          <a:chOff x="0" y="0"/>
          <a:chExt cx="0" cy="0"/>
        </a:xfrm>
      </p:grpSpPr>
      <p:sp>
        <p:nvSpPr>
          <p:cNvPr id="737" name="Google Shape;737;p43"/>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38" name="Google Shape;738;p4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39" name="Google Shape;739;p4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740" name="Google Shape;740;p4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741" name="Google Shape;741;p4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742" name="Google Shape;742;p4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743" name="Google Shape;743;p4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44" name="Google Shape;744;p43"/>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45" name="Google Shape;745;p43"/>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46" name="Google Shape;746;p43"/>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47" name="Google Shape;747;p43"/>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48" name="Google Shape;748;p43"/>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49" name="Google Shape;749;p43"/>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50" name="Google Shape;750;p43"/>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51" name="Google Shape;751;p43"/>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52" name="Google Shape;752;p43"/>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53" name="Google Shape;753;p43"/>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54" name="Google Shape;754;p43"/>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755" name="Google Shape;755;p43"/>
          <p:cNvPicPr preferRelativeResize="0"/>
          <p:nvPr/>
        </p:nvPicPr>
        <p:blipFill rotWithShape="1">
          <a:blip r:embed="rId2">
            <a:alphaModFix/>
          </a:blip>
          <a:srcRect t="1774" b="1765"/>
          <a:stretch/>
        </p:blipFill>
        <p:spPr>
          <a:xfrm>
            <a:off x="1145750" y="3364992"/>
            <a:ext cx="1540411" cy="1190400"/>
          </a:xfrm>
          <a:prstGeom prst="rect">
            <a:avLst/>
          </a:prstGeom>
          <a:noFill/>
          <a:ln>
            <a:noFill/>
          </a:ln>
        </p:spPr>
      </p:pic>
      <p:pic>
        <p:nvPicPr>
          <p:cNvPr id="756" name="Google Shape;756;p43"/>
          <p:cNvPicPr preferRelativeResize="0"/>
          <p:nvPr/>
        </p:nvPicPr>
        <p:blipFill rotWithShape="1">
          <a:blip r:embed="rId2">
            <a:alphaModFix/>
          </a:blip>
          <a:srcRect t="1774" b="1765"/>
          <a:stretch/>
        </p:blipFill>
        <p:spPr>
          <a:xfrm>
            <a:off x="1145750" y="4930259"/>
            <a:ext cx="1540411" cy="1190400"/>
          </a:xfrm>
          <a:prstGeom prst="rect">
            <a:avLst/>
          </a:prstGeom>
          <a:noFill/>
          <a:ln>
            <a:noFill/>
          </a:ln>
        </p:spPr>
      </p:pic>
      <p:pic>
        <p:nvPicPr>
          <p:cNvPr id="757" name="Google Shape;757;p43"/>
          <p:cNvPicPr preferRelativeResize="0"/>
          <p:nvPr/>
        </p:nvPicPr>
        <p:blipFill rotWithShape="1">
          <a:blip r:embed="rId2">
            <a:alphaModFix/>
          </a:blip>
          <a:srcRect t="1774" b="1765"/>
          <a:stretch/>
        </p:blipFill>
        <p:spPr>
          <a:xfrm>
            <a:off x="1145750" y="6506459"/>
            <a:ext cx="1540411" cy="1190400"/>
          </a:xfrm>
          <a:prstGeom prst="rect">
            <a:avLst/>
          </a:prstGeom>
          <a:noFill/>
          <a:ln>
            <a:noFill/>
          </a:ln>
        </p:spPr>
      </p:pic>
      <p:pic>
        <p:nvPicPr>
          <p:cNvPr id="758" name="Google Shape;758;p43"/>
          <p:cNvPicPr preferRelativeResize="0"/>
          <p:nvPr/>
        </p:nvPicPr>
        <p:blipFill rotWithShape="1">
          <a:blip r:embed="rId2">
            <a:alphaModFix/>
          </a:blip>
          <a:srcRect t="1774" b="1765"/>
          <a:stretch/>
        </p:blipFill>
        <p:spPr>
          <a:xfrm>
            <a:off x="1145750" y="8109292"/>
            <a:ext cx="1540411" cy="1190400"/>
          </a:xfrm>
          <a:prstGeom prst="rect">
            <a:avLst/>
          </a:prstGeom>
          <a:noFill/>
          <a:ln>
            <a:noFill/>
          </a:ln>
        </p:spPr>
      </p:pic>
      <p:pic>
        <p:nvPicPr>
          <p:cNvPr id="759" name="Google Shape;759;p43"/>
          <p:cNvPicPr preferRelativeResize="0"/>
          <p:nvPr/>
        </p:nvPicPr>
        <p:blipFill rotWithShape="1">
          <a:blip r:embed="rId2">
            <a:alphaModFix/>
          </a:blip>
          <a:srcRect t="1774" b="1765"/>
          <a:stretch/>
        </p:blipFill>
        <p:spPr>
          <a:xfrm>
            <a:off x="1145750" y="9658992"/>
            <a:ext cx="1540411" cy="1190400"/>
          </a:xfrm>
          <a:prstGeom prst="rect">
            <a:avLst/>
          </a:prstGeom>
          <a:noFill/>
          <a:ln>
            <a:noFill/>
          </a:ln>
        </p:spPr>
      </p:pic>
      <p:pic>
        <p:nvPicPr>
          <p:cNvPr id="760" name="Google Shape;760;p43"/>
          <p:cNvPicPr preferRelativeResize="0"/>
          <p:nvPr/>
        </p:nvPicPr>
        <p:blipFill rotWithShape="1">
          <a:blip r:embed="rId2">
            <a:alphaModFix/>
          </a:blip>
          <a:srcRect t="1774" b="1765"/>
          <a:stretch/>
        </p:blipFill>
        <p:spPr>
          <a:xfrm>
            <a:off x="1145750" y="11208725"/>
            <a:ext cx="1540411" cy="1190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0. Bullets 1–6 (Blue)">
  <p:cSld name="CUSTOM_2_7_1_3_1_1_3_2_1">
    <p:spTree>
      <p:nvGrpSpPr>
        <p:cNvPr id="1" name="Shape 761"/>
        <p:cNvGrpSpPr/>
        <p:nvPr/>
      </p:nvGrpSpPr>
      <p:grpSpPr>
        <a:xfrm>
          <a:off x="0" y="0"/>
          <a:ext cx="0" cy="0"/>
          <a:chOff x="0" y="0"/>
          <a:chExt cx="0" cy="0"/>
        </a:xfrm>
      </p:grpSpPr>
      <p:sp>
        <p:nvSpPr>
          <p:cNvPr id="762" name="Google Shape;762;p44"/>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63" name="Google Shape;763;p4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64" name="Google Shape;764;p4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765" name="Google Shape;765;p4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766" name="Google Shape;766;p4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767" name="Google Shape;767;p4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768" name="Google Shape;768;p4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69" name="Google Shape;769;p44"/>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0" name="Google Shape;770;p44"/>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1" name="Google Shape;771;p44"/>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2" name="Google Shape;772;p44"/>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3" name="Google Shape;773;p44"/>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4" name="Google Shape;774;p44"/>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5" name="Google Shape;775;p44"/>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6" name="Google Shape;776;p44"/>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7" name="Google Shape;777;p44"/>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8" name="Google Shape;778;p44"/>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9" name="Google Shape;779;p44"/>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780" name="Google Shape;780;p44"/>
          <p:cNvPicPr preferRelativeResize="0"/>
          <p:nvPr/>
        </p:nvPicPr>
        <p:blipFill rotWithShape="1">
          <a:blip r:embed="rId2">
            <a:alphaModFix/>
          </a:blip>
          <a:srcRect t="465" b="475"/>
          <a:stretch/>
        </p:blipFill>
        <p:spPr>
          <a:xfrm>
            <a:off x="1145750" y="3364992"/>
            <a:ext cx="1540411" cy="1190090"/>
          </a:xfrm>
          <a:prstGeom prst="rect">
            <a:avLst/>
          </a:prstGeom>
          <a:noFill/>
          <a:ln>
            <a:noFill/>
          </a:ln>
        </p:spPr>
      </p:pic>
      <p:pic>
        <p:nvPicPr>
          <p:cNvPr id="781" name="Google Shape;781;p44"/>
          <p:cNvPicPr preferRelativeResize="0"/>
          <p:nvPr/>
        </p:nvPicPr>
        <p:blipFill rotWithShape="1">
          <a:blip r:embed="rId2">
            <a:alphaModFix/>
          </a:blip>
          <a:srcRect t="465" b="475"/>
          <a:stretch/>
        </p:blipFill>
        <p:spPr>
          <a:xfrm>
            <a:off x="1145750" y="4930259"/>
            <a:ext cx="1540411" cy="1190090"/>
          </a:xfrm>
          <a:prstGeom prst="rect">
            <a:avLst/>
          </a:prstGeom>
          <a:noFill/>
          <a:ln>
            <a:noFill/>
          </a:ln>
        </p:spPr>
      </p:pic>
      <p:pic>
        <p:nvPicPr>
          <p:cNvPr id="782" name="Google Shape;782;p44"/>
          <p:cNvPicPr preferRelativeResize="0"/>
          <p:nvPr/>
        </p:nvPicPr>
        <p:blipFill rotWithShape="1">
          <a:blip r:embed="rId2">
            <a:alphaModFix/>
          </a:blip>
          <a:srcRect t="465" b="475"/>
          <a:stretch/>
        </p:blipFill>
        <p:spPr>
          <a:xfrm>
            <a:off x="1145750" y="6506459"/>
            <a:ext cx="1540411" cy="1190090"/>
          </a:xfrm>
          <a:prstGeom prst="rect">
            <a:avLst/>
          </a:prstGeom>
          <a:noFill/>
          <a:ln>
            <a:noFill/>
          </a:ln>
        </p:spPr>
      </p:pic>
      <p:pic>
        <p:nvPicPr>
          <p:cNvPr id="783" name="Google Shape;783;p44"/>
          <p:cNvPicPr preferRelativeResize="0"/>
          <p:nvPr/>
        </p:nvPicPr>
        <p:blipFill rotWithShape="1">
          <a:blip r:embed="rId2">
            <a:alphaModFix/>
          </a:blip>
          <a:srcRect t="465" b="475"/>
          <a:stretch/>
        </p:blipFill>
        <p:spPr>
          <a:xfrm>
            <a:off x="1145750" y="8109292"/>
            <a:ext cx="1540411" cy="1190090"/>
          </a:xfrm>
          <a:prstGeom prst="rect">
            <a:avLst/>
          </a:prstGeom>
          <a:noFill/>
          <a:ln>
            <a:noFill/>
          </a:ln>
        </p:spPr>
      </p:pic>
      <p:pic>
        <p:nvPicPr>
          <p:cNvPr id="784" name="Google Shape;784;p44"/>
          <p:cNvPicPr preferRelativeResize="0"/>
          <p:nvPr/>
        </p:nvPicPr>
        <p:blipFill rotWithShape="1">
          <a:blip r:embed="rId2">
            <a:alphaModFix/>
          </a:blip>
          <a:srcRect t="465" b="475"/>
          <a:stretch/>
        </p:blipFill>
        <p:spPr>
          <a:xfrm>
            <a:off x="1145750" y="9658992"/>
            <a:ext cx="1540411" cy="1190090"/>
          </a:xfrm>
          <a:prstGeom prst="rect">
            <a:avLst/>
          </a:prstGeom>
          <a:noFill/>
          <a:ln>
            <a:noFill/>
          </a:ln>
        </p:spPr>
      </p:pic>
      <p:pic>
        <p:nvPicPr>
          <p:cNvPr id="785" name="Google Shape;785;p44"/>
          <p:cNvPicPr preferRelativeResize="0"/>
          <p:nvPr/>
        </p:nvPicPr>
        <p:blipFill rotWithShape="1">
          <a:blip r:embed="rId2">
            <a:alphaModFix/>
          </a:blip>
          <a:srcRect t="465" b="475"/>
          <a:stretch/>
        </p:blipFill>
        <p:spPr>
          <a:xfrm>
            <a:off x="1145750" y="11208725"/>
            <a:ext cx="1540411" cy="119009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1. Bullets 1–7 (Green)">
  <p:cSld name="CUSTOM_2_7_1_3_1_1_1_2">
    <p:spTree>
      <p:nvGrpSpPr>
        <p:cNvPr id="1" name="Shape 786"/>
        <p:cNvGrpSpPr/>
        <p:nvPr/>
      </p:nvGrpSpPr>
      <p:grpSpPr>
        <a:xfrm>
          <a:off x="0" y="0"/>
          <a:ext cx="0" cy="0"/>
          <a:chOff x="0" y="0"/>
          <a:chExt cx="0" cy="0"/>
        </a:xfrm>
      </p:grpSpPr>
      <p:sp>
        <p:nvSpPr>
          <p:cNvPr id="787" name="Google Shape;787;p45"/>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88" name="Google Shape;788;p4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89" name="Google Shape;789;p4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790" name="Google Shape;790;p4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791" name="Google Shape;791;p4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792" name="Google Shape;792;p4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793" name="Google Shape;793;p4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94" name="Google Shape;794;p45"/>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95" name="Google Shape;795;p45"/>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96" name="Google Shape;796;p45"/>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97" name="Google Shape;797;p45"/>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98" name="Google Shape;798;p45"/>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99" name="Google Shape;799;p45"/>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00" name="Google Shape;800;p45"/>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01" name="Google Shape;801;p45"/>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02" name="Google Shape;802;p45"/>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03" name="Google Shape;803;p45"/>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04" name="Google Shape;804;p45"/>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05" name="Google Shape;805;p45"/>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06" name="Google Shape;806;p45"/>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807" name="Google Shape;807;p45"/>
          <p:cNvPicPr preferRelativeResize="0"/>
          <p:nvPr/>
        </p:nvPicPr>
        <p:blipFill rotWithShape="1">
          <a:blip r:embed="rId2">
            <a:alphaModFix/>
          </a:blip>
          <a:srcRect t="1830" b="1830"/>
          <a:stretch/>
        </p:blipFill>
        <p:spPr>
          <a:xfrm>
            <a:off x="1145750" y="3124233"/>
            <a:ext cx="1389525" cy="1056315"/>
          </a:xfrm>
          <a:prstGeom prst="rect">
            <a:avLst/>
          </a:prstGeom>
          <a:noFill/>
          <a:ln>
            <a:noFill/>
          </a:ln>
        </p:spPr>
      </p:pic>
      <p:pic>
        <p:nvPicPr>
          <p:cNvPr id="808" name="Google Shape;808;p45"/>
          <p:cNvPicPr preferRelativeResize="0"/>
          <p:nvPr/>
        </p:nvPicPr>
        <p:blipFill rotWithShape="1">
          <a:blip r:embed="rId3">
            <a:alphaModFix/>
          </a:blip>
          <a:srcRect t="1047" b="1037"/>
          <a:stretch/>
        </p:blipFill>
        <p:spPr>
          <a:xfrm>
            <a:off x="1145750" y="4559067"/>
            <a:ext cx="1389526" cy="1056315"/>
          </a:xfrm>
          <a:prstGeom prst="rect">
            <a:avLst/>
          </a:prstGeom>
          <a:noFill/>
          <a:ln>
            <a:noFill/>
          </a:ln>
        </p:spPr>
      </p:pic>
      <p:pic>
        <p:nvPicPr>
          <p:cNvPr id="809" name="Google Shape;809;p45"/>
          <p:cNvPicPr preferRelativeResize="0"/>
          <p:nvPr/>
        </p:nvPicPr>
        <p:blipFill rotWithShape="1">
          <a:blip r:embed="rId2">
            <a:alphaModFix/>
          </a:blip>
          <a:srcRect t="1830" b="1830"/>
          <a:stretch/>
        </p:blipFill>
        <p:spPr>
          <a:xfrm>
            <a:off x="1145750" y="5881600"/>
            <a:ext cx="1389525" cy="1056315"/>
          </a:xfrm>
          <a:prstGeom prst="rect">
            <a:avLst/>
          </a:prstGeom>
          <a:noFill/>
          <a:ln>
            <a:noFill/>
          </a:ln>
        </p:spPr>
      </p:pic>
      <p:pic>
        <p:nvPicPr>
          <p:cNvPr id="810" name="Google Shape;810;p45"/>
          <p:cNvPicPr preferRelativeResize="0"/>
          <p:nvPr/>
        </p:nvPicPr>
        <p:blipFill rotWithShape="1">
          <a:blip r:embed="rId3">
            <a:alphaModFix/>
          </a:blip>
          <a:srcRect t="1047" b="1037"/>
          <a:stretch/>
        </p:blipFill>
        <p:spPr>
          <a:xfrm>
            <a:off x="1145750" y="7347100"/>
            <a:ext cx="1389526" cy="1056315"/>
          </a:xfrm>
          <a:prstGeom prst="rect">
            <a:avLst/>
          </a:prstGeom>
          <a:noFill/>
          <a:ln>
            <a:noFill/>
          </a:ln>
        </p:spPr>
      </p:pic>
      <p:pic>
        <p:nvPicPr>
          <p:cNvPr id="811" name="Google Shape;811;p45"/>
          <p:cNvPicPr preferRelativeResize="0"/>
          <p:nvPr/>
        </p:nvPicPr>
        <p:blipFill rotWithShape="1">
          <a:blip r:embed="rId2">
            <a:alphaModFix/>
          </a:blip>
          <a:srcRect t="1830" b="1830"/>
          <a:stretch/>
        </p:blipFill>
        <p:spPr>
          <a:xfrm>
            <a:off x="1145750" y="8740767"/>
            <a:ext cx="1389525" cy="1056315"/>
          </a:xfrm>
          <a:prstGeom prst="rect">
            <a:avLst/>
          </a:prstGeom>
          <a:noFill/>
          <a:ln>
            <a:noFill/>
          </a:ln>
        </p:spPr>
      </p:pic>
      <p:pic>
        <p:nvPicPr>
          <p:cNvPr id="812" name="Google Shape;812;p45"/>
          <p:cNvPicPr preferRelativeResize="0"/>
          <p:nvPr/>
        </p:nvPicPr>
        <p:blipFill rotWithShape="1">
          <a:blip r:embed="rId3">
            <a:alphaModFix/>
          </a:blip>
          <a:srcRect t="1380" b="1390"/>
          <a:stretch/>
        </p:blipFill>
        <p:spPr>
          <a:xfrm>
            <a:off x="1145750" y="10119360"/>
            <a:ext cx="1388917" cy="1048513"/>
          </a:xfrm>
          <a:prstGeom prst="rect">
            <a:avLst/>
          </a:prstGeom>
          <a:noFill/>
          <a:ln>
            <a:noFill/>
          </a:ln>
        </p:spPr>
      </p:pic>
      <p:pic>
        <p:nvPicPr>
          <p:cNvPr id="813" name="Google Shape;813;p45"/>
          <p:cNvPicPr preferRelativeResize="0"/>
          <p:nvPr/>
        </p:nvPicPr>
        <p:blipFill rotWithShape="1">
          <a:blip r:embed="rId2">
            <a:alphaModFix/>
          </a:blip>
          <a:srcRect t="1830" b="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2. Bullets 1–7 (Yellow/Green)">
  <p:cSld name="CUSTOM_2_7_1_3_1_1_1_2_1">
    <p:spTree>
      <p:nvGrpSpPr>
        <p:cNvPr id="1" name="Shape 814"/>
        <p:cNvGrpSpPr/>
        <p:nvPr/>
      </p:nvGrpSpPr>
      <p:grpSpPr>
        <a:xfrm>
          <a:off x="0" y="0"/>
          <a:ext cx="0" cy="0"/>
          <a:chOff x="0" y="0"/>
          <a:chExt cx="0" cy="0"/>
        </a:xfrm>
      </p:grpSpPr>
      <p:sp>
        <p:nvSpPr>
          <p:cNvPr id="815" name="Google Shape;815;p46"/>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16" name="Google Shape;816;p4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17" name="Google Shape;817;p4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818" name="Google Shape;818;p4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819" name="Google Shape;819;p4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820" name="Google Shape;820;p4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821" name="Google Shape;821;p4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2" name="Google Shape;822;p46"/>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3" name="Google Shape;823;p46"/>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24" name="Google Shape;824;p46"/>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5" name="Google Shape;825;p46"/>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26" name="Google Shape;826;p46"/>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7" name="Google Shape;827;p46"/>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28" name="Google Shape;828;p46"/>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9" name="Google Shape;829;p46"/>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30" name="Google Shape;830;p46"/>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31" name="Google Shape;831;p46"/>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32" name="Google Shape;832;p46"/>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33" name="Google Shape;833;p46"/>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34" name="Google Shape;834;p46"/>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835" name="Google Shape;835;p46"/>
          <p:cNvPicPr preferRelativeResize="0"/>
          <p:nvPr/>
        </p:nvPicPr>
        <p:blipFill rotWithShape="1">
          <a:blip r:embed="rId2">
            <a:alphaModFix/>
          </a:blip>
          <a:srcRect t="1830" b="1830"/>
          <a:stretch/>
        </p:blipFill>
        <p:spPr>
          <a:xfrm>
            <a:off x="1145750" y="3124233"/>
            <a:ext cx="1389525" cy="1056315"/>
          </a:xfrm>
          <a:prstGeom prst="rect">
            <a:avLst/>
          </a:prstGeom>
          <a:noFill/>
          <a:ln>
            <a:noFill/>
          </a:ln>
        </p:spPr>
      </p:pic>
      <p:pic>
        <p:nvPicPr>
          <p:cNvPr id="836" name="Google Shape;836;p46"/>
          <p:cNvPicPr preferRelativeResize="0"/>
          <p:nvPr/>
        </p:nvPicPr>
        <p:blipFill rotWithShape="1">
          <a:blip r:embed="rId2">
            <a:alphaModFix/>
          </a:blip>
          <a:srcRect t="1830" b="1830"/>
          <a:stretch/>
        </p:blipFill>
        <p:spPr>
          <a:xfrm>
            <a:off x="1145750" y="4559067"/>
            <a:ext cx="1389525" cy="1056315"/>
          </a:xfrm>
          <a:prstGeom prst="rect">
            <a:avLst/>
          </a:prstGeom>
          <a:noFill/>
          <a:ln>
            <a:noFill/>
          </a:ln>
        </p:spPr>
      </p:pic>
      <p:pic>
        <p:nvPicPr>
          <p:cNvPr id="837" name="Google Shape;837;p46"/>
          <p:cNvPicPr preferRelativeResize="0"/>
          <p:nvPr/>
        </p:nvPicPr>
        <p:blipFill rotWithShape="1">
          <a:blip r:embed="rId2">
            <a:alphaModFix/>
          </a:blip>
          <a:srcRect t="1830" b="1830"/>
          <a:stretch/>
        </p:blipFill>
        <p:spPr>
          <a:xfrm>
            <a:off x="1145750" y="5881600"/>
            <a:ext cx="1389525" cy="1056315"/>
          </a:xfrm>
          <a:prstGeom prst="rect">
            <a:avLst/>
          </a:prstGeom>
          <a:noFill/>
          <a:ln>
            <a:noFill/>
          </a:ln>
        </p:spPr>
      </p:pic>
      <p:pic>
        <p:nvPicPr>
          <p:cNvPr id="838" name="Google Shape;838;p46"/>
          <p:cNvPicPr preferRelativeResize="0"/>
          <p:nvPr/>
        </p:nvPicPr>
        <p:blipFill rotWithShape="1">
          <a:blip r:embed="rId2">
            <a:alphaModFix/>
          </a:blip>
          <a:srcRect t="1830" b="1830"/>
          <a:stretch/>
        </p:blipFill>
        <p:spPr>
          <a:xfrm>
            <a:off x="1145750" y="7347100"/>
            <a:ext cx="1389525" cy="1056315"/>
          </a:xfrm>
          <a:prstGeom prst="rect">
            <a:avLst/>
          </a:prstGeom>
          <a:noFill/>
          <a:ln>
            <a:noFill/>
          </a:ln>
        </p:spPr>
      </p:pic>
      <p:pic>
        <p:nvPicPr>
          <p:cNvPr id="839" name="Google Shape;839;p46"/>
          <p:cNvPicPr preferRelativeResize="0"/>
          <p:nvPr/>
        </p:nvPicPr>
        <p:blipFill rotWithShape="1">
          <a:blip r:embed="rId2">
            <a:alphaModFix/>
          </a:blip>
          <a:srcRect t="1830" b="1830"/>
          <a:stretch/>
        </p:blipFill>
        <p:spPr>
          <a:xfrm>
            <a:off x="1145750" y="8740767"/>
            <a:ext cx="1389525" cy="1056315"/>
          </a:xfrm>
          <a:prstGeom prst="rect">
            <a:avLst/>
          </a:prstGeom>
          <a:noFill/>
          <a:ln>
            <a:noFill/>
          </a:ln>
        </p:spPr>
      </p:pic>
      <p:pic>
        <p:nvPicPr>
          <p:cNvPr id="840" name="Google Shape;840;p46"/>
          <p:cNvPicPr preferRelativeResize="0"/>
          <p:nvPr/>
        </p:nvPicPr>
        <p:blipFill rotWithShape="1">
          <a:blip r:embed="rId2">
            <a:alphaModFix/>
          </a:blip>
          <a:srcRect t="1830" b="1830"/>
          <a:stretch/>
        </p:blipFill>
        <p:spPr>
          <a:xfrm>
            <a:off x="1145750" y="10119360"/>
            <a:ext cx="1388916" cy="1048512"/>
          </a:xfrm>
          <a:prstGeom prst="rect">
            <a:avLst/>
          </a:prstGeom>
          <a:noFill/>
          <a:ln>
            <a:noFill/>
          </a:ln>
        </p:spPr>
      </p:pic>
      <p:pic>
        <p:nvPicPr>
          <p:cNvPr id="841" name="Google Shape;841;p46"/>
          <p:cNvPicPr preferRelativeResize="0"/>
          <p:nvPr/>
        </p:nvPicPr>
        <p:blipFill rotWithShape="1">
          <a:blip r:embed="rId2">
            <a:alphaModFix/>
          </a:blip>
          <a:srcRect t="1830" b="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3. Bullets 1–7 (Gray)">
  <p:cSld name="CUSTOM_2_7_1_3_1_1_1_2_1_1">
    <p:spTree>
      <p:nvGrpSpPr>
        <p:cNvPr id="1" name="Shape 842"/>
        <p:cNvGrpSpPr/>
        <p:nvPr/>
      </p:nvGrpSpPr>
      <p:grpSpPr>
        <a:xfrm>
          <a:off x="0" y="0"/>
          <a:ext cx="0" cy="0"/>
          <a:chOff x="0" y="0"/>
          <a:chExt cx="0" cy="0"/>
        </a:xfrm>
      </p:grpSpPr>
      <p:sp>
        <p:nvSpPr>
          <p:cNvPr id="843" name="Google Shape;843;p47"/>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44" name="Google Shape;844;p4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45" name="Google Shape;845;p4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846" name="Google Shape;846;p4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847" name="Google Shape;847;p4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848" name="Google Shape;848;p4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849" name="Google Shape;849;p4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0" name="Google Shape;850;p47"/>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1" name="Google Shape;851;p47"/>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52" name="Google Shape;852;p47"/>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3" name="Google Shape;853;p47"/>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54" name="Google Shape;854;p47"/>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5" name="Google Shape;855;p47"/>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56" name="Google Shape;856;p47"/>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7" name="Google Shape;857;p47"/>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58" name="Google Shape;858;p47"/>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9" name="Google Shape;859;p47"/>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60" name="Google Shape;860;p47"/>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61" name="Google Shape;861;p47"/>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62" name="Google Shape;862;p47"/>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863" name="Google Shape;863;p47"/>
          <p:cNvPicPr preferRelativeResize="0"/>
          <p:nvPr/>
        </p:nvPicPr>
        <p:blipFill rotWithShape="1">
          <a:blip r:embed="rId2">
            <a:alphaModFix/>
          </a:blip>
          <a:srcRect t="2552" b="2561"/>
          <a:stretch/>
        </p:blipFill>
        <p:spPr>
          <a:xfrm>
            <a:off x="1145750" y="3124233"/>
            <a:ext cx="1389526" cy="1056315"/>
          </a:xfrm>
          <a:prstGeom prst="rect">
            <a:avLst/>
          </a:prstGeom>
          <a:noFill/>
          <a:ln>
            <a:noFill/>
          </a:ln>
        </p:spPr>
      </p:pic>
      <p:pic>
        <p:nvPicPr>
          <p:cNvPr id="864" name="Google Shape;864;p47"/>
          <p:cNvPicPr preferRelativeResize="0"/>
          <p:nvPr/>
        </p:nvPicPr>
        <p:blipFill rotWithShape="1">
          <a:blip r:embed="rId2">
            <a:alphaModFix/>
          </a:blip>
          <a:srcRect t="2552" b="2561"/>
          <a:stretch/>
        </p:blipFill>
        <p:spPr>
          <a:xfrm>
            <a:off x="1145750" y="4559067"/>
            <a:ext cx="1389526" cy="1056315"/>
          </a:xfrm>
          <a:prstGeom prst="rect">
            <a:avLst/>
          </a:prstGeom>
          <a:noFill/>
          <a:ln>
            <a:noFill/>
          </a:ln>
        </p:spPr>
      </p:pic>
      <p:pic>
        <p:nvPicPr>
          <p:cNvPr id="865" name="Google Shape;865;p47"/>
          <p:cNvPicPr preferRelativeResize="0"/>
          <p:nvPr/>
        </p:nvPicPr>
        <p:blipFill rotWithShape="1">
          <a:blip r:embed="rId2">
            <a:alphaModFix/>
          </a:blip>
          <a:srcRect t="2552" b="2561"/>
          <a:stretch/>
        </p:blipFill>
        <p:spPr>
          <a:xfrm>
            <a:off x="1145750" y="5881600"/>
            <a:ext cx="1389526" cy="1056315"/>
          </a:xfrm>
          <a:prstGeom prst="rect">
            <a:avLst/>
          </a:prstGeom>
          <a:noFill/>
          <a:ln>
            <a:noFill/>
          </a:ln>
        </p:spPr>
      </p:pic>
      <p:pic>
        <p:nvPicPr>
          <p:cNvPr id="866" name="Google Shape;866;p47"/>
          <p:cNvPicPr preferRelativeResize="0"/>
          <p:nvPr/>
        </p:nvPicPr>
        <p:blipFill rotWithShape="1">
          <a:blip r:embed="rId2">
            <a:alphaModFix/>
          </a:blip>
          <a:srcRect t="2552" b="2561"/>
          <a:stretch/>
        </p:blipFill>
        <p:spPr>
          <a:xfrm>
            <a:off x="1145750" y="7347100"/>
            <a:ext cx="1389526" cy="1056315"/>
          </a:xfrm>
          <a:prstGeom prst="rect">
            <a:avLst/>
          </a:prstGeom>
          <a:noFill/>
          <a:ln>
            <a:noFill/>
          </a:ln>
        </p:spPr>
      </p:pic>
      <p:pic>
        <p:nvPicPr>
          <p:cNvPr id="867" name="Google Shape;867;p47"/>
          <p:cNvPicPr preferRelativeResize="0"/>
          <p:nvPr/>
        </p:nvPicPr>
        <p:blipFill rotWithShape="1">
          <a:blip r:embed="rId2">
            <a:alphaModFix/>
          </a:blip>
          <a:srcRect t="2552" b="2561"/>
          <a:stretch/>
        </p:blipFill>
        <p:spPr>
          <a:xfrm>
            <a:off x="1145750" y="8740767"/>
            <a:ext cx="1389526" cy="1056315"/>
          </a:xfrm>
          <a:prstGeom prst="rect">
            <a:avLst/>
          </a:prstGeom>
          <a:noFill/>
          <a:ln>
            <a:noFill/>
          </a:ln>
        </p:spPr>
      </p:pic>
      <p:pic>
        <p:nvPicPr>
          <p:cNvPr id="868" name="Google Shape;868;p47"/>
          <p:cNvPicPr preferRelativeResize="0"/>
          <p:nvPr/>
        </p:nvPicPr>
        <p:blipFill rotWithShape="1">
          <a:blip r:embed="rId2">
            <a:alphaModFix/>
          </a:blip>
          <a:srcRect t="2883" b="2892"/>
          <a:stretch/>
        </p:blipFill>
        <p:spPr>
          <a:xfrm>
            <a:off x="1145750" y="10119360"/>
            <a:ext cx="1388917" cy="1048512"/>
          </a:xfrm>
          <a:prstGeom prst="rect">
            <a:avLst/>
          </a:prstGeom>
          <a:noFill/>
          <a:ln>
            <a:noFill/>
          </a:ln>
        </p:spPr>
      </p:pic>
      <p:pic>
        <p:nvPicPr>
          <p:cNvPr id="869" name="Google Shape;869;p47"/>
          <p:cNvPicPr preferRelativeResize="0"/>
          <p:nvPr/>
        </p:nvPicPr>
        <p:blipFill rotWithShape="1">
          <a:blip r:embed="rId2">
            <a:alphaModFix/>
          </a:blip>
          <a:srcRect t="2883" b="2892"/>
          <a:stretch/>
        </p:blipFill>
        <p:spPr>
          <a:xfrm>
            <a:off x="1145750" y="11582400"/>
            <a:ext cx="1388917"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4. Bullets 1–7 (Blue)">
  <p:cSld name="CUSTOM_2_7_1_3_1_1_1_2_1_1_1">
    <p:spTree>
      <p:nvGrpSpPr>
        <p:cNvPr id="1" name="Shape 870"/>
        <p:cNvGrpSpPr/>
        <p:nvPr/>
      </p:nvGrpSpPr>
      <p:grpSpPr>
        <a:xfrm>
          <a:off x="0" y="0"/>
          <a:ext cx="0" cy="0"/>
          <a:chOff x="0" y="0"/>
          <a:chExt cx="0" cy="0"/>
        </a:xfrm>
      </p:grpSpPr>
      <p:sp>
        <p:nvSpPr>
          <p:cNvPr id="871" name="Google Shape;871;p48"/>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72" name="Google Shape;872;p4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73" name="Google Shape;873;p4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874" name="Google Shape;874;p4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875" name="Google Shape;875;p4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876" name="Google Shape;876;p4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877" name="Google Shape;877;p4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78" name="Google Shape;878;p48"/>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79" name="Google Shape;879;p48"/>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0" name="Google Shape;880;p48"/>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1" name="Google Shape;881;p48"/>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2" name="Google Shape;882;p48"/>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3" name="Google Shape;883;p48"/>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4" name="Google Shape;884;p48"/>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5" name="Google Shape;885;p48"/>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6" name="Google Shape;886;p48"/>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7" name="Google Shape;887;p48"/>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8" name="Google Shape;888;p48"/>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9" name="Google Shape;889;p48"/>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90" name="Google Shape;890;p48"/>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891" name="Google Shape;891;p48"/>
          <p:cNvPicPr preferRelativeResize="0"/>
          <p:nvPr/>
        </p:nvPicPr>
        <p:blipFill rotWithShape="1">
          <a:blip r:embed="rId2">
            <a:alphaModFix/>
          </a:blip>
          <a:srcRect t="1276" b="1276"/>
          <a:stretch/>
        </p:blipFill>
        <p:spPr>
          <a:xfrm>
            <a:off x="1145750" y="3124233"/>
            <a:ext cx="1389526" cy="1056315"/>
          </a:xfrm>
          <a:prstGeom prst="rect">
            <a:avLst/>
          </a:prstGeom>
          <a:noFill/>
          <a:ln>
            <a:noFill/>
          </a:ln>
        </p:spPr>
      </p:pic>
      <p:pic>
        <p:nvPicPr>
          <p:cNvPr id="892" name="Google Shape;892;p48"/>
          <p:cNvPicPr preferRelativeResize="0"/>
          <p:nvPr/>
        </p:nvPicPr>
        <p:blipFill rotWithShape="1">
          <a:blip r:embed="rId2">
            <a:alphaModFix/>
          </a:blip>
          <a:srcRect t="1276" b="1276"/>
          <a:stretch/>
        </p:blipFill>
        <p:spPr>
          <a:xfrm>
            <a:off x="1145750" y="4559067"/>
            <a:ext cx="1389526" cy="1056316"/>
          </a:xfrm>
          <a:prstGeom prst="rect">
            <a:avLst/>
          </a:prstGeom>
          <a:noFill/>
          <a:ln>
            <a:noFill/>
          </a:ln>
        </p:spPr>
      </p:pic>
      <p:pic>
        <p:nvPicPr>
          <p:cNvPr id="893" name="Google Shape;893;p48"/>
          <p:cNvPicPr preferRelativeResize="0"/>
          <p:nvPr/>
        </p:nvPicPr>
        <p:blipFill rotWithShape="1">
          <a:blip r:embed="rId2">
            <a:alphaModFix/>
          </a:blip>
          <a:srcRect t="1276" b="1276"/>
          <a:stretch/>
        </p:blipFill>
        <p:spPr>
          <a:xfrm>
            <a:off x="1145750" y="5881600"/>
            <a:ext cx="1389526" cy="1056315"/>
          </a:xfrm>
          <a:prstGeom prst="rect">
            <a:avLst/>
          </a:prstGeom>
          <a:noFill/>
          <a:ln>
            <a:noFill/>
          </a:ln>
        </p:spPr>
      </p:pic>
      <p:pic>
        <p:nvPicPr>
          <p:cNvPr id="894" name="Google Shape;894;p48"/>
          <p:cNvPicPr preferRelativeResize="0"/>
          <p:nvPr/>
        </p:nvPicPr>
        <p:blipFill rotWithShape="1">
          <a:blip r:embed="rId2">
            <a:alphaModFix/>
          </a:blip>
          <a:srcRect t="1276" b="1276"/>
          <a:stretch/>
        </p:blipFill>
        <p:spPr>
          <a:xfrm>
            <a:off x="1145750" y="7347100"/>
            <a:ext cx="1389526" cy="1056316"/>
          </a:xfrm>
          <a:prstGeom prst="rect">
            <a:avLst/>
          </a:prstGeom>
          <a:noFill/>
          <a:ln>
            <a:noFill/>
          </a:ln>
        </p:spPr>
      </p:pic>
      <p:pic>
        <p:nvPicPr>
          <p:cNvPr id="895" name="Google Shape;895;p48"/>
          <p:cNvPicPr preferRelativeResize="0"/>
          <p:nvPr/>
        </p:nvPicPr>
        <p:blipFill rotWithShape="1">
          <a:blip r:embed="rId2">
            <a:alphaModFix/>
          </a:blip>
          <a:srcRect t="1276" b="1276"/>
          <a:stretch/>
        </p:blipFill>
        <p:spPr>
          <a:xfrm>
            <a:off x="1145750" y="8740767"/>
            <a:ext cx="1389526" cy="1056315"/>
          </a:xfrm>
          <a:prstGeom prst="rect">
            <a:avLst/>
          </a:prstGeom>
          <a:noFill/>
          <a:ln>
            <a:noFill/>
          </a:ln>
        </p:spPr>
      </p:pic>
      <p:pic>
        <p:nvPicPr>
          <p:cNvPr id="896" name="Google Shape;896;p48"/>
          <p:cNvPicPr preferRelativeResize="0"/>
          <p:nvPr/>
        </p:nvPicPr>
        <p:blipFill rotWithShape="1">
          <a:blip r:embed="rId2">
            <a:alphaModFix/>
          </a:blip>
          <a:srcRect t="1616" b="1616"/>
          <a:stretch/>
        </p:blipFill>
        <p:spPr>
          <a:xfrm>
            <a:off x="1145750" y="10119360"/>
            <a:ext cx="1388917" cy="1048512"/>
          </a:xfrm>
          <a:prstGeom prst="rect">
            <a:avLst/>
          </a:prstGeom>
          <a:noFill/>
          <a:ln>
            <a:noFill/>
          </a:ln>
        </p:spPr>
      </p:pic>
      <p:pic>
        <p:nvPicPr>
          <p:cNvPr id="897" name="Google Shape;897;p48"/>
          <p:cNvPicPr preferRelativeResize="0"/>
          <p:nvPr/>
        </p:nvPicPr>
        <p:blipFill rotWithShape="1">
          <a:blip r:embed="rId2">
            <a:alphaModFix/>
          </a:blip>
          <a:srcRect t="1616" b="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5. Bullets 1–8 (Green)">
  <p:cSld name="CUSTOM_2_7_1_3_1_1_1_1_1_1">
    <p:spTree>
      <p:nvGrpSpPr>
        <p:cNvPr id="1" name="Shape 898"/>
        <p:cNvGrpSpPr/>
        <p:nvPr/>
      </p:nvGrpSpPr>
      <p:grpSpPr>
        <a:xfrm>
          <a:off x="0" y="0"/>
          <a:ext cx="0" cy="0"/>
          <a:chOff x="0" y="0"/>
          <a:chExt cx="0" cy="0"/>
        </a:xfrm>
      </p:grpSpPr>
      <p:sp>
        <p:nvSpPr>
          <p:cNvPr id="899" name="Google Shape;899;p4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00" name="Google Shape;900;p4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901" name="Google Shape;901;p4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03" name="Google Shape;903;p4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05" name="Google Shape;905;p49"/>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06" name="Google Shape;906;p49"/>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07" name="Google Shape;907;p49"/>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08" name="Google Shape;908;p49"/>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09" name="Google Shape;909;p49"/>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0" name="Google Shape;910;p49"/>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1" name="Google Shape;911;p49"/>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2" name="Google Shape;912;p49"/>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3" name="Google Shape;913;p49"/>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4" name="Google Shape;914;p49"/>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5" name="Google Shape;915;p49"/>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6" name="Google Shape;916;p49"/>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7" name="Google Shape;917;p49"/>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8" name="Google Shape;918;p49"/>
          <p:cNvSpPr txBox="1">
            <a:spLocks noGrp="1"/>
          </p:cNvSpPr>
          <p:nvPr>
            <p:ph type="subTitle" idx="9"/>
          </p:nvPr>
        </p:nvSpPr>
        <p:spPr>
          <a:xfrm>
            <a:off x="0" y="3357333"/>
            <a:ext cx="229155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9" name="Google Shape;919;p49"/>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20" name="Google Shape;920;p49"/>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921" name="Google Shape;921;p49"/>
          <p:cNvPicPr preferRelativeResize="0"/>
          <p:nvPr/>
        </p:nvPicPr>
        <p:blipFill rotWithShape="1">
          <a:blip r:embed="rId2">
            <a:alphaModFix/>
          </a:blip>
          <a:srcRect t="1830" b="1830"/>
          <a:stretch/>
        </p:blipFill>
        <p:spPr>
          <a:xfrm>
            <a:off x="1145750" y="3364992"/>
            <a:ext cx="1267638" cy="963655"/>
          </a:xfrm>
          <a:prstGeom prst="rect">
            <a:avLst/>
          </a:prstGeom>
          <a:noFill/>
          <a:ln>
            <a:noFill/>
          </a:ln>
        </p:spPr>
      </p:pic>
      <p:pic>
        <p:nvPicPr>
          <p:cNvPr id="922" name="Google Shape;922;p49"/>
          <p:cNvPicPr preferRelativeResize="0"/>
          <p:nvPr/>
        </p:nvPicPr>
        <p:blipFill rotWithShape="1">
          <a:blip r:embed="rId3">
            <a:alphaModFix/>
          </a:blip>
          <a:srcRect t="1047" b="1037"/>
          <a:stretch/>
        </p:blipFill>
        <p:spPr>
          <a:xfrm>
            <a:off x="1145750" y="4559808"/>
            <a:ext cx="1267637" cy="963655"/>
          </a:xfrm>
          <a:prstGeom prst="rect">
            <a:avLst/>
          </a:prstGeom>
          <a:noFill/>
          <a:ln>
            <a:noFill/>
          </a:ln>
        </p:spPr>
      </p:pic>
      <p:pic>
        <p:nvPicPr>
          <p:cNvPr id="923" name="Google Shape;923;p49"/>
          <p:cNvPicPr preferRelativeResize="0"/>
          <p:nvPr/>
        </p:nvPicPr>
        <p:blipFill rotWithShape="1">
          <a:blip r:embed="rId2">
            <a:alphaModFix/>
          </a:blip>
          <a:srcRect t="1830" b="1830"/>
          <a:stretch/>
        </p:blipFill>
        <p:spPr>
          <a:xfrm>
            <a:off x="1145750" y="5677992"/>
            <a:ext cx="1267638" cy="963655"/>
          </a:xfrm>
          <a:prstGeom prst="rect">
            <a:avLst/>
          </a:prstGeom>
          <a:noFill/>
          <a:ln>
            <a:noFill/>
          </a:ln>
        </p:spPr>
      </p:pic>
      <p:pic>
        <p:nvPicPr>
          <p:cNvPr id="924" name="Google Shape;924;p49"/>
          <p:cNvPicPr preferRelativeResize="0"/>
          <p:nvPr/>
        </p:nvPicPr>
        <p:blipFill rotWithShape="1">
          <a:blip r:embed="rId3">
            <a:alphaModFix/>
          </a:blip>
          <a:srcRect t="1047" b="1037"/>
          <a:stretch/>
        </p:blipFill>
        <p:spPr>
          <a:xfrm>
            <a:off x="1145750" y="6872808"/>
            <a:ext cx="1267637" cy="963655"/>
          </a:xfrm>
          <a:prstGeom prst="rect">
            <a:avLst/>
          </a:prstGeom>
          <a:noFill/>
          <a:ln>
            <a:noFill/>
          </a:ln>
        </p:spPr>
      </p:pic>
      <p:pic>
        <p:nvPicPr>
          <p:cNvPr id="925" name="Google Shape;925;p49"/>
          <p:cNvPicPr preferRelativeResize="0"/>
          <p:nvPr/>
        </p:nvPicPr>
        <p:blipFill rotWithShape="1">
          <a:blip r:embed="rId2">
            <a:alphaModFix/>
          </a:blip>
          <a:srcRect t="1830" b="1830"/>
          <a:stretch/>
        </p:blipFill>
        <p:spPr>
          <a:xfrm>
            <a:off x="1145750" y="7997952"/>
            <a:ext cx="1267638" cy="963655"/>
          </a:xfrm>
          <a:prstGeom prst="rect">
            <a:avLst/>
          </a:prstGeom>
          <a:noFill/>
          <a:ln>
            <a:noFill/>
          </a:ln>
        </p:spPr>
      </p:pic>
      <p:pic>
        <p:nvPicPr>
          <p:cNvPr id="926" name="Google Shape;926;p49"/>
          <p:cNvPicPr preferRelativeResize="0"/>
          <p:nvPr/>
        </p:nvPicPr>
        <p:blipFill rotWithShape="1">
          <a:blip r:embed="rId3">
            <a:alphaModFix/>
          </a:blip>
          <a:srcRect t="1047" b="1037"/>
          <a:stretch/>
        </p:blipFill>
        <p:spPr>
          <a:xfrm>
            <a:off x="1145750" y="9168384"/>
            <a:ext cx="1267637" cy="963655"/>
          </a:xfrm>
          <a:prstGeom prst="rect">
            <a:avLst/>
          </a:prstGeom>
          <a:noFill/>
          <a:ln>
            <a:noFill/>
          </a:ln>
        </p:spPr>
      </p:pic>
      <p:pic>
        <p:nvPicPr>
          <p:cNvPr id="927" name="Google Shape;927;p49"/>
          <p:cNvPicPr preferRelativeResize="0"/>
          <p:nvPr/>
        </p:nvPicPr>
        <p:blipFill rotWithShape="1">
          <a:blip r:embed="rId2">
            <a:alphaModFix/>
          </a:blip>
          <a:srcRect t="1830" b="1830"/>
          <a:stretch/>
        </p:blipFill>
        <p:spPr>
          <a:xfrm>
            <a:off x="1145750" y="10338816"/>
            <a:ext cx="1267638" cy="963655"/>
          </a:xfrm>
          <a:prstGeom prst="rect">
            <a:avLst/>
          </a:prstGeom>
          <a:noFill/>
          <a:ln>
            <a:noFill/>
          </a:ln>
        </p:spPr>
      </p:pic>
      <p:pic>
        <p:nvPicPr>
          <p:cNvPr id="928" name="Google Shape;928;p49"/>
          <p:cNvPicPr preferRelativeResize="0"/>
          <p:nvPr/>
        </p:nvPicPr>
        <p:blipFill rotWithShape="1">
          <a:blip r:embed="rId3">
            <a:alphaModFix/>
          </a:blip>
          <a:srcRect t="1047" b="1037"/>
          <a:stretch/>
        </p:blipFill>
        <p:spPr>
          <a:xfrm>
            <a:off x="1145750" y="11505768"/>
            <a:ext cx="1267637"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6. Bullets 1–8 (Yellow/Green)">
  <p:cSld name="CUSTOM_2_7_1_3_1_1_1_1_1_1_1">
    <p:spTree>
      <p:nvGrpSpPr>
        <p:cNvPr id="1" name="Shape 929"/>
        <p:cNvGrpSpPr/>
        <p:nvPr/>
      </p:nvGrpSpPr>
      <p:grpSpPr>
        <a:xfrm>
          <a:off x="0" y="0"/>
          <a:ext cx="0" cy="0"/>
          <a:chOff x="0" y="0"/>
          <a:chExt cx="0" cy="0"/>
        </a:xfrm>
      </p:grpSpPr>
      <p:sp>
        <p:nvSpPr>
          <p:cNvPr id="930" name="Google Shape;930;p5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31" name="Google Shape;931;p5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932" name="Google Shape;932;p5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5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34" name="Google Shape;934;p5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5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36" name="Google Shape;936;p50"/>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37" name="Google Shape;937;p50"/>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38" name="Google Shape;938;p50"/>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39" name="Google Shape;939;p50"/>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0" name="Google Shape;940;p50"/>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1" name="Google Shape;941;p50"/>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2" name="Google Shape;942;p50"/>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3" name="Google Shape;943;p50"/>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4" name="Google Shape;944;p50"/>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5" name="Google Shape;945;p50"/>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6" name="Google Shape;946;p50"/>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7" name="Google Shape;947;p50"/>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8" name="Google Shape;948;p50"/>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9" name="Google Shape;949;p50"/>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50" name="Google Shape;950;p50"/>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51" name="Google Shape;951;p50"/>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952" name="Google Shape;952;p50"/>
          <p:cNvPicPr preferRelativeResize="0"/>
          <p:nvPr/>
        </p:nvPicPr>
        <p:blipFill rotWithShape="1">
          <a:blip r:embed="rId2">
            <a:alphaModFix/>
          </a:blip>
          <a:srcRect t="1830" b="1830"/>
          <a:stretch/>
        </p:blipFill>
        <p:spPr>
          <a:xfrm>
            <a:off x="1145750" y="3364992"/>
            <a:ext cx="1267638" cy="963655"/>
          </a:xfrm>
          <a:prstGeom prst="rect">
            <a:avLst/>
          </a:prstGeom>
          <a:noFill/>
          <a:ln>
            <a:noFill/>
          </a:ln>
        </p:spPr>
      </p:pic>
      <p:pic>
        <p:nvPicPr>
          <p:cNvPr id="953" name="Google Shape;953;p50"/>
          <p:cNvPicPr preferRelativeResize="0"/>
          <p:nvPr/>
        </p:nvPicPr>
        <p:blipFill rotWithShape="1">
          <a:blip r:embed="rId2">
            <a:alphaModFix/>
          </a:blip>
          <a:srcRect t="1830" b="1830"/>
          <a:stretch/>
        </p:blipFill>
        <p:spPr>
          <a:xfrm>
            <a:off x="1145750" y="4559808"/>
            <a:ext cx="1267638" cy="963655"/>
          </a:xfrm>
          <a:prstGeom prst="rect">
            <a:avLst/>
          </a:prstGeom>
          <a:noFill/>
          <a:ln>
            <a:noFill/>
          </a:ln>
        </p:spPr>
      </p:pic>
      <p:pic>
        <p:nvPicPr>
          <p:cNvPr id="954" name="Google Shape;954;p50"/>
          <p:cNvPicPr preferRelativeResize="0"/>
          <p:nvPr/>
        </p:nvPicPr>
        <p:blipFill rotWithShape="1">
          <a:blip r:embed="rId2">
            <a:alphaModFix/>
          </a:blip>
          <a:srcRect t="1830" b="1830"/>
          <a:stretch/>
        </p:blipFill>
        <p:spPr>
          <a:xfrm>
            <a:off x="1145750" y="5677992"/>
            <a:ext cx="1267638" cy="963655"/>
          </a:xfrm>
          <a:prstGeom prst="rect">
            <a:avLst/>
          </a:prstGeom>
          <a:noFill/>
          <a:ln>
            <a:noFill/>
          </a:ln>
        </p:spPr>
      </p:pic>
      <p:pic>
        <p:nvPicPr>
          <p:cNvPr id="955" name="Google Shape;955;p50"/>
          <p:cNvPicPr preferRelativeResize="0"/>
          <p:nvPr/>
        </p:nvPicPr>
        <p:blipFill rotWithShape="1">
          <a:blip r:embed="rId2">
            <a:alphaModFix/>
          </a:blip>
          <a:srcRect t="1830" b="1830"/>
          <a:stretch/>
        </p:blipFill>
        <p:spPr>
          <a:xfrm>
            <a:off x="1145750" y="6872808"/>
            <a:ext cx="1267638" cy="963655"/>
          </a:xfrm>
          <a:prstGeom prst="rect">
            <a:avLst/>
          </a:prstGeom>
          <a:noFill/>
          <a:ln>
            <a:noFill/>
          </a:ln>
        </p:spPr>
      </p:pic>
      <p:pic>
        <p:nvPicPr>
          <p:cNvPr id="956" name="Google Shape;956;p50"/>
          <p:cNvPicPr preferRelativeResize="0"/>
          <p:nvPr/>
        </p:nvPicPr>
        <p:blipFill rotWithShape="1">
          <a:blip r:embed="rId2">
            <a:alphaModFix/>
          </a:blip>
          <a:srcRect t="1830" b="1830"/>
          <a:stretch/>
        </p:blipFill>
        <p:spPr>
          <a:xfrm>
            <a:off x="1145750" y="7997952"/>
            <a:ext cx="1267638" cy="963655"/>
          </a:xfrm>
          <a:prstGeom prst="rect">
            <a:avLst/>
          </a:prstGeom>
          <a:noFill/>
          <a:ln>
            <a:noFill/>
          </a:ln>
        </p:spPr>
      </p:pic>
      <p:pic>
        <p:nvPicPr>
          <p:cNvPr id="957" name="Google Shape;957;p50"/>
          <p:cNvPicPr preferRelativeResize="0"/>
          <p:nvPr/>
        </p:nvPicPr>
        <p:blipFill rotWithShape="1">
          <a:blip r:embed="rId2">
            <a:alphaModFix/>
          </a:blip>
          <a:srcRect t="1830" b="1830"/>
          <a:stretch/>
        </p:blipFill>
        <p:spPr>
          <a:xfrm>
            <a:off x="1145750" y="9168384"/>
            <a:ext cx="1267638" cy="963655"/>
          </a:xfrm>
          <a:prstGeom prst="rect">
            <a:avLst/>
          </a:prstGeom>
          <a:noFill/>
          <a:ln>
            <a:noFill/>
          </a:ln>
        </p:spPr>
      </p:pic>
      <p:pic>
        <p:nvPicPr>
          <p:cNvPr id="958" name="Google Shape;958;p50"/>
          <p:cNvPicPr preferRelativeResize="0"/>
          <p:nvPr/>
        </p:nvPicPr>
        <p:blipFill rotWithShape="1">
          <a:blip r:embed="rId2">
            <a:alphaModFix/>
          </a:blip>
          <a:srcRect t="1830" b="1830"/>
          <a:stretch/>
        </p:blipFill>
        <p:spPr>
          <a:xfrm>
            <a:off x="1145750" y="10338816"/>
            <a:ext cx="1267638" cy="963655"/>
          </a:xfrm>
          <a:prstGeom prst="rect">
            <a:avLst/>
          </a:prstGeom>
          <a:noFill/>
          <a:ln>
            <a:noFill/>
          </a:ln>
        </p:spPr>
      </p:pic>
      <p:pic>
        <p:nvPicPr>
          <p:cNvPr id="959" name="Google Shape;959;p50"/>
          <p:cNvPicPr preferRelativeResize="0"/>
          <p:nvPr/>
        </p:nvPicPr>
        <p:blipFill rotWithShape="1">
          <a:blip r:embed="rId2">
            <a:alphaModFix/>
          </a:blip>
          <a:srcRect t="1830" b="1830"/>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7. Bullets 1–8 (Gray)">
  <p:cSld name="CUSTOM_2_7_1_3_1_1_1_1_1_1_1_1">
    <p:spTree>
      <p:nvGrpSpPr>
        <p:cNvPr id="1" name="Shape 960"/>
        <p:cNvGrpSpPr/>
        <p:nvPr/>
      </p:nvGrpSpPr>
      <p:grpSpPr>
        <a:xfrm>
          <a:off x="0" y="0"/>
          <a:ext cx="0" cy="0"/>
          <a:chOff x="0" y="0"/>
          <a:chExt cx="0" cy="0"/>
        </a:xfrm>
      </p:grpSpPr>
      <p:sp>
        <p:nvSpPr>
          <p:cNvPr id="961" name="Google Shape;961;p5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62" name="Google Shape;962;p5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963" name="Google Shape;963;p5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5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65" name="Google Shape;965;p5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5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67" name="Google Shape;967;p51"/>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68" name="Google Shape;968;p51"/>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69" name="Google Shape;969;p51"/>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0" name="Google Shape;970;p51"/>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1" name="Google Shape;971;p51"/>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2" name="Google Shape;972;p51"/>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3" name="Google Shape;973;p51"/>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4" name="Google Shape;974;p51"/>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5" name="Google Shape;975;p51"/>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6" name="Google Shape;976;p51"/>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7" name="Google Shape;977;p51"/>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8" name="Google Shape;978;p51"/>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9" name="Google Shape;979;p51"/>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80" name="Google Shape;980;p51"/>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81" name="Google Shape;981;p51"/>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82" name="Google Shape;982;p51"/>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983" name="Google Shape;983;p51"/>
          <p:cNvPicPr preferRelativeResize="0"/>
          <p:nvPr/>
        </p:nvPicPr>
        <p:blipFill rotWithShape="1">
          <a:blip r:embed="rId2">
            <a:alphaModFix/>
          </a:blip>
          <a:srcRect t="2552" b="2561"/>
          <a:stretch/>
        </p:blipFill>
        <p:spPr>
          <a:xfrm>
            <a:off x="1145750" y="3364992"/>
            <a:ext cx="1267638" cy="963655"/>
          </a:xfrm>
          <a:prstGeom prst="rect">
            <a:avLst/>
          </a:prstGeom>
          <a:noFill/>
          <a:ln>
            <a:noFill/>
          </a:ln>
        </p:spPr>
      </p:pic>
      <p:pic>
        <p:nvPicPr>
          <p:cNvPr id="984" name="Google Shape;984;p51"/>
          <p:cNvPicPr preferRelativeResize="0"/>
          <p:nvPr/>
        </p:nvPicPr>
        <p:blipFill rotWithShape="1">
          <a:blip r:embed="rId2">
            <a:alphaModFix/>
          </a:blip>
          <a:srcRect t="2552" b="2561"/>
          <a:stretch/>
        </p:blipFill>
        <p:spPr>
          <a:xfrm>
            <a:off x="1145750" y="4559808"/>
            <a:ext cx="1267638" cy="963655"/>
          </a:xfrm>
          <a:prstGeom prst="rect">
            <a:avLst/>
          </a:prstGeom>
          <a:noFill/>
          <a:ln>
            <a:noFill/>
          </a:ln>
        </p:spPr>
      </p:pic>
      <p:pic>
        <p:nvPicPr>
          <p:cNvPr id="985" name="Google Shape;985;p51"/>
          <p:cNvPicPr preferRelativeResize="0"/>
          <p:nvPr/>
        </p:nvPicPr>
        <p:blipFill rotWithShape="1">
          <a:blip r:embed="rId2">
            <a:alphaModFix/>
          </a:blip>
          <a:srcRect t="2552" b="2561"/>
          <a:stretch/>
        </p:blipFill>
        <p:spPr>
          <a:xfrm>
            <a:off x="1145750" y="5677992"/>
            <a:ext cx="1267638" cy="963655"/>
          </a:xfrm>
          <a:prstGeom prst="rect">
            <a:avLst/>
          </a:prstGeom>
          <a:noFill/>
          <a:ln>
            <a:noFill/>
          </a:ln>
        </p:spPr>
      </p:pic>
      <p:pic>
        <p:nvPicPr>
          <p:cNvPr id="986" name="Google Shape;986;p51"/>
          <p:cNvPicPr preferRelativeResize="0"/>
          <p:nvPr/>
        </p:nvPicPr>
        <p:blipFill rotWithShape="1">
          <a:blip r:embed="rId2">
            <a:alphaModFix/>
          </a:blip>
          <a:srcRect t="2552" b="2561"/>
          <a:stretch/>
        </p:blipFill>
        <p:spPr>
          <a:xfrm>
            <a:off x="1145750" y="6872808"/>
            <a:ext cx="1267638" cy="963655"/>
          </a:xfrm>
          <a:prstGeom prst="rect">
            <a:avLst/>
          </a:prstGeom>
          <a:noFill/>
          <a:ln>
            <a:noFill/>
          </a:ln>
        </p:spPr>
      </p:pic>
      <p:pic>
        <p:nvPicPr>
          <p:cNvPr id="987" name="Google Shape;987;p51"/>
          <p:cNvPicPr preferRelativeResize="0"/>
          <p:nvPr/>
        </p:nvPicPr>
        <p:blipFill rotWithShape="1">
          <a:blip r:embed="rId2">
            <a:alphaModFix/>
          </a:blip>
          <a:srcRect t="2552" b="2561"/>
          <a:stretch/>
        </p:blipFill>
        <p:spPr>
          <a:xfrm>
            <a:off x="1145750" y="7997952"/>
            <a:ext cx="1267638" cy="963655"/>
          </a:xfrm>
          <a:prstGeom prst="rect">
            <a:avLst/>
          </a:prstGeom>
          <a:noFill/>
          <a:ln>
            <a:noFill/>
          </a:ln>
        </p:spPr>
      </p:pic>
      <p:pic>
        <p:nvPicPr>
          <p:cNvPr id="988" name="Google Shape;988;p51"/>
          <p:cNvPicPr preferRelativeResize="0"/>
          <p:nvPr/>
        </p:nvPicPr>
        <p:blipFill rotWithShape="1">
          <a:blip r:embed="rId2">
            <a:alphaModFix/>
          </a:blip>
          <a:srcRect t="2552" b="2561"/>
          <a:stretch/>
        </p:blipFill>
        <p:spPr>
          <a:xfrm>
            <a:off x="1145750" y="9168384"/>
            <a:ext cx="1267638" cy="963655"/>
          </a:xfrm>
          <a:prstGeom prst="rect">
            <a:avLst/>
          </a:prstGeom>
          <a:noFill/>
          <a:ln>
            <a:noFill/>
          </a:ln>
        </p:spPr>
      </p:pic>
      <p:pic>
        <p:nvPicPr>
          <p:cNvPr id="989" name="Google Shape;989;p51"/>
          <p:cNvPicPr preferRelativeResize="0"/>
          <p:nvPr/>
        </p:nvPicPr>
        <p:blipFill rotWithShape="1">
          <a:blip r:embed="rId2">
            <a:alphaModFix/>
          </a:blip>
          <a:srcRect t="2552" b="2561"/>
          <a:stretch/>
        </p:blipFill>
        <p:spPr>
          <a:xfrm>
            <a:off x="1145750" y="10338816"/>
            <a:ext cx="1267638" cy="963655"/>
          </a:xfrm>
          <a:prstGeom prst="rect">
            <a:avLst/>
          </a:prstGeom>
          <a:noFill/>
          <a:ln>
            <a:noFill/>
          </a:ln>
        </p:spPr>
      </p:pic>
      <p:pic>
        <p:nvPicPr>
          <p:cNvPr id="990" name="Google Shape;990;p51"/>
          <p:cNvPicPr preferRelativeResize="0"/>
          <p:nvPr/>
        </p:nvPicPr>
        <p:blipFill rotWithShape="1">
          <a:blip r:embed="rId2">
            <a:alphaModFix/>
          </a:blip>
          <a:srcRect t="2552" b="2561"/>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40" name="Google Shape;40;p7"/>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1" name="Google Shape;41;p7"/>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a:t>
            </a:r>
            <a:endParaRPr sz="4800">
              <a:solidFill>
                <a:srgbClr val="FFFFFF"/>
              </a:solidFill>
              <a:latin typeface="Roboto Medium"/>
              <a:ea typeface="Roboto Medium"/>
              <a:cs typeface="Roboto Medium"/>
              <a:sym typeface="Roboto Medium"/>
            </a:endParaRPr>
          </a:p>
        </p:txBody>
      </p:sp>
      <p:pic>
        <p:nvPicPr>
          <p:cNvPr id="42" name="Google Shape;42;p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43" name="Google Shape;43;p7"/>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4" name="Google Shape;44;p7"/>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5" name="Google Shape;45;p7"/>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46" name="Google Shape;46;p7"/>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47" name="Google Shape;47;p7"/>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8. Bullets 1–8 (Blue)">
  <p:cSld name="CUSTOM_2_7_1_3_1_1_1_1_1_1_1_1_1">
    <p:spTree>
      <p:nvGrpSpPr>
        <p:cNvPr id="1" name="Shape 991"/>
        <p:cNvGrpSpPr/>
        <p:nvPr/>
      </p:nvGrpSpPr>
      <p:grpSpPr>
        <a:xfrm>
          <a:off x="0" y="0"/>
          <a:ext cx="0" cy="0"/>
          <a:chOff x="0" y="0"/>
          <a:chExt cx="0" cy="0"/>
        </a:xfrm>
      </p:grpSpPr>
      <p:sp>
        <p:nvSpPr>
          <p:cNvPr id="992" name="Google Shape;992;p5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93" name="Google Shape;993;p5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994" name="Google Shape;994;p5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95" name="Google Shape;995;p5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96" name="Google Shape;996;p5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97" name="Google Shape;997;p5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98" name="Google Shape;998;p52"/>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99" name="Google Shape;999;p52"/>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00" name="Google Shape;1000;p52"/>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01" name="Google Shape;1001;p52"/>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02" name="Google Shape;1002;p52"/>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03" name="Google Shape;1003;p52"/>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04" name="Google Shape;1004;p52"/>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05" name="Google Shape;1005;p52"/>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06" name="Google Shape;1006;p52"/>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07" name="Google Shape;1007;p52"/>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08" name="Google Shape;1008;p52"/>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09" name="Google Shape;1009;p52"/>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10" name="Google Shape;1010;p52"/>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11" name="Google Shape;1011;p52"/>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12" name="Google Shape;1012;p52"/>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13" name="Google Shape;1013;p52"/>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014" name="Google Shape;1014;p52"/>
          <p:cNvPicPr preferRelativeResize="0"/>
          <p:nvPr/>
        </p:nvPicPr>
        <p:blipFill rotWithShape="1">
          <a:blip r:embed="rId2">
            <a:alphaModFix/>
          </a:blip>
          <a:srcRect t="1276" b="1276"/>
          <a:stretch/>
        </p:blipFill>
        <p:spPr>
          <a:xfrm>
            <a:off x="1145750" y="3364992"/>
            <a:ext cx="1267638" cy="963655"/>
          </a:xfrm>
          <a:prstGeom prst="rect">
            <a:avLst/>
          </a:prstGeom>
          <a:noFill/>
          <a:ln>
            <a:noFill/>
          </a:ln>
        </p:spPr>
      </p:pic>
      <p:pic>
        <p:nvPicPr>
          <p:cNvPr id="1015" name="Google Shape;1015;p52"/>
          <p:cNvPicPr preferRelativeResize="0"/>
          <p:nvPr/>
        </p:nvPicPr>
        <p:blipFill rotWithShape="1">
          <a:blip r:embed="rId2">
            <a:alphaModFix/>
          </a:blip>
          <a:srcRect t="1276" b="1276"/>
          <a:stretch/>
        </p:blipFill>
        <p:spPr>
          <a:xfrm>
            <a:off x="1145750" y="4559808"/>
            <a:ext cx="1267638" cy="963655"/>
          </a:xfrm>
          <a:prstGeom prst="rect">
            <a:avLst/>
          </a:prstGeom>
          <a:noFill/>
          <a:ln>
            <a:noFill/>
          </a:ln>
        </p:spPr>
      </p:pic>
      <p:pic>
        <p:nvPicPr>
          <p:cNvPr id="1016" name="Google Shape;1016;p52"/>
          <p:cNvPicPr preferRelativeResize="0"/>
          <p:nvPr/>
        </p:nvPicPr>
        <p:blipFill rotWithShape="1">
          <a:blip r:embed="rId2">
            <a:alphaModFix/>
          </a:blip>
          <a:srcRect t="1276" b="1276"/>
          <a:stretch/>
        </p:blipFill>
        <p:spPr>
          <a:xfrm>
            <a:off x="1145750" y="5677992"/>
            <a:ext cx="1267638" cy="963655"/>
          </a:xfrm>
          <a:prstGeom prst="rect">
            <a:avLst/>
          </a:prstGeom>
          <a:noFill/>
          <a:ln>
            <a:noFill/>
          </a:ln>
        </p:spPr>
      </p:pic>
      <p:pic>
        <p:nvPicPr>
          <p:cNvPr id="1017" name="Google Shape;1017;p52"/>
          <p:cNvPicPr preferRelativeResize="0"/>
          <p:nvPr/>
        </p:nvPicPr>
        <p:blipFill rotWithShape="1">
          <a:blip r:embed="rId2">
            <a:alphaModFix/>
          </a:blip>
          <a:srcRect t="1276" b="1276"/>
          <a:stretch/>
        </p:blipFill>
        <p:spPr>
          <a:xfrm>
            <a:off x="1145750" y="6872808"/>
            <a:ext cx="1267638" cy="963655"/>
          </a:xfrm>
          <a:prstGeom prst="rect">
            <a:avLst/>
          </a:prstGeom>
          <a:noFill/>
          <a:ln>
            <a:noFill/>
          </a:ln>
        </p:spPr>
      </p:pic>
      <p:pic>
        <p:nvPicPr>
          <p:cNvPr id="1018" name="Google Shape;1018;p52"/>
          <p:cNvPicPr preferRelativeResize="0"/>
          <p:nvPr/>
        </p:nvPicPr>
        <p:blipFill rotWithShape="1">
          <a:blip r:embed="rId2">
            <a:alphaModFix/>
          </a:blip>
          <a:srcRect t="1276" b="1276"/>
          <a:stretch/>
        </p:blipFill>
        <p:spPr>
          <a:xfrm>
            <a:off x="1145750" y="7997952"/>
            <a:ext cx="1267638" cy="963655"/>
          </a:xfrm>
          <a:prstGeom prst="rect">
            <a:avLst/>
          </a:prstGeom>
          <a:noFill/>
          <a:ln>
            <a:noFill/>
          </a:ln>
        </p:spPr>
      </p:pic>
      <p:pic>
        <p:nvPicPr>
          <p:cNvPr id="1019" name="Google Shape;1019;p52"/>
          <p:cNvPicPr preferRelativeResize="0"/>
          <p:nvPr/>
        </p:nvPicPr>
        <p:blipFill rotWithShape="1">
          <a:blip r:embed="rId2">
            <a:alphaModFix/>
          </a:blip>
          <a:srcRect t="1276" b="1276"/>
          <a:stretch/>
        </p:blipFill>
        <p:spPr>
          <a:xfrm>
            <a:off x="1145750" y="9168384"/>
            <a:ext cx="1267638" cy="963655"/>
          </a:xfrm>
          <a:prstGeom prst="rect">
            <a:avLst/>
          </a:prstGeom>
          <a:noFill/>
          <a:ln>
            <a:noFill/>
          </a:ln>
        </p:spPr>
      </p:pic>
      <p:pic>
        <p:nvPicPr>
          <p:cNvPr id="1020" name="Google Shape;1020;p52"/>
          <p:cNvPicPr preferRelativeResize="0"/>
          <p:nvPr/>
        </p:nvPicPr>
        <p:blipFill rotWithShape="1">
          <a:blip r:embed="rId2">
            <a:alphaModFix/>
          </a:blip>
          <a:srcRect t="1276" b="1276"/>
          <a:stretch/>
        </p:blipFill>
        <p:spPr>
          <a:xfrm>
            <a:off x="1145750" y="10338816"/>
            <a:ext cx="1267638" cy="963655"/>
          </a:xfrm>
          <a:prstGeom prst="rect">
            <a:avLst/>
          </a:prstGeom>
          <a:noFill/>
          <a:ln>
            <a:noFill/>
          </a:ln>
        </p:spPr>
      </p:pic>
      <p:pic>
        <p:nvPicPr>
          <p:cNvPr id="1021" name="Google Shape;1021;p52"/>
          <p:cNvPicPr preferRelativeResize="0"/>
          <p:nvPr/>
        </p:nvPicPr>
        <p:blipFill rotWithShape="1">
          <a:blip r:embed="rId2">
            <a:alphaModFix/>
          </a:blip>
          <a:srcRect t="1276" b="1276"/>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024" name="Google Shape;1024;p5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1025"/>
        <p:cNvGrpSpPr/>
        <p:nvPr/>
      </p:nvGrpSpPr>
      <p:grpSpPr>
        <a:xfrm>
          <a:off x="0" y="0"/>
          <a:ext cx="0" cy="0"/>
          <a:chOff x="0" y="0"/>
          <a:chExt cx="0" cy="0"/>
        </a:xfrm>
      </p:grpSpPr>
      <p:pic>
        <p:nvPicPr>
          <p:cNvPr id="1026" name="Google Shape;1026;p54"/>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027" name="Google Shape;1027;p5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028" name="Google Shape;1028;p54"/>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29" name="Google Shape;1029;p54"/>
          <p:cNvSpPr txBox="1"/>
          <p:nvPr/>
        </p:nvSpPr>
        <p:spPr>
          <a:xfrm>
            <a:off x="731409" y="7682067"/>
            <a:ext cx="229149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1030" name="Google Shape;1030;p54"/>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51. Take a Break 1">
  <p:cSld name="CUSTOM">
    <p:spTree>
      <p:nvGrpSpPr>
        <p:cNvPr id="1" name="Shape 1031"/>
        <p:cNvGrpSpPr/>
        <p:nvPr/>
      </p:nvGrpSpPr>
      <p:grpSpPr>
        <a:xfrm>
          <a:off x="0" y="0"/>
          <a:ext cx="0" cy="0"/>
          <a:chOff x="0" y="0"/>
          <a:chExt cx="0" cy="0"/>
        </a:xfrm>
      </p:grpSpPr>
      <p:pic>
        <p:nvPicPr>
          <p:cNvPr id="1032" name="Google Shape;1032;p55"/>
          <p:cNvPicPr preferRelativeResize="0"/>
          <p:nvPr/>
        </p:nvPicPr>
        <p:blipFill>
          <a:blip r:embed="rId2">
            <a:alphaModFix/>
          </a:blip>
          <a:stretch>
            <a:fillRect/>
          </a:stretch>
        </p:blipFill>
        <p:spPr>
          <a:xfrm>
            <a:off x="0" y="0"/>
            <a:ext cx="24377573" cy="13712428"/>
          </a:xfrm>
          <a:prstGeom prst="rect">
            <a:avLst/>
          </a:prstGeom>
          <a:noFill/>
          <a:ln>
            <a:noFill/>
          </a:ln>
        </p:spPr>
      </p:pic>
      <p:sp>
        <p:nvSpPr>
          <p:cNvPr id="1033" name="Google Shape;1033;p55"/>
          <p:cNvSpPr txBox="1"/>
          <p:nvPr/>
        </p:nvSpPr>
        <p:spPr>
          <a:xfrm>
            <a:off x="-67" y="2519467"/>
            <a:ext cx="243777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4" name="Google Shape;1034;p55"/>
          <p:cNvCxnSpPr/>
          <p:nvPr/>
        </p:nvCxnSpPr>
        <p:spPr>
          <a:xfrm>
            <a:off x="6146399" y="5338400"/>
            <a:ext cx="12084900" cy="0"/>
          </a:xfrm>
          <a:prstGeom prst="straightConnector1">
            <a:avLst/>
          </a:prstGeom>
          <a:noFill/>
          <a:ln w="9525" cap="flat" cmpd="sng">
            <a:solidFill>
              <a:srgbClr val="000000"/>
            </a:solidFill>
            <a:prstDash val="solid"/>
            <a:round/>
            <a:headEnd type="none" w="med" len="med"/>
            <a:tailEnd type="none" w="med" len="med"/>
          </a:ln>
        </p:spPr>
      </p:cxnSp>
      <p:sp>
        <p:nvSpPr>
          <p:cNvPr id="1035" name="Google Shape;1035;p5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1036"/>
        <p:cNvGrpSpPr/>
        <p:nvPr/>
      </p:nvGrpSpPr>
      <p:grpSpPr>
        <a:xfrm>
          <a:off x="0" y="0"/>
          <a:ext cx="0" cy="0"/>
          <a:chOff x="0" y="0"/>
          <a:chExt cx="0" cy="0"/>
        </a:xfrm>
      </p:grpSpPr>
      <p:pic>
        <p:nvPicPr>
          <p:cNvPr id="1037" name="Google Shape;1037;p56"/>
          <p:cNvPicPr preferRelativeResize="0"/>
          <p:nvPr/>
        </p:nvPicPr>
        <p:blipFill rotWithShape="1">
          <a:blip r:embed="rId2">
            <a:alphaModFix/>
          </a:blip>
          <a:srcRect/>
          <a:stretch/>
        </p:blipFill>
        <p:spPr>
          <a:xfrm>
            <a:off x="0" y="0"/>
            <a:ext cx="24377573" cy="13712428"/>
          </a:xfrm>
          <a:prstGeom prst="rect">
            <a:avLst/>
          </a:prstGeom>
          <a:noFill/>
          <a:ln>
            <a:noFill/>
          </a:ln>
        </p:spPr>
      </p:pic>
      <p:sp>
        <p:nvSpPr>
          <p:cNvPr id="1038" name="Google Shape;1038;p56"/>
          <p:cNvSpPr txBox="1"/>
          <p:nvPr/>
        </p:nvSpPr>
        <p:spPr>
          <a:xfrm>
            <a:off x="-67" y="1097067"/>
            <a:ext cx="243777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9" name="Google Shape;1039;p56"/>
          <p:cNvCxnSpPr/>
          <p:nvPr/>
        </p:nvCxnSpPr>
        <p:spPr>
          <a:xfrm>
            <a:off x="6146399" y="3916000"/>
            <a:ext cx="12084900" cy="0"/>
          </a:xfrm>
          <a:prstGeom prst="straightConnector1">
            <a:avLst/>
          </a:prstGeom>
          <a:noFill/>
          <a:ln w="9525" cap="flat" cmpd="sng">
            <a:solidFill>
              <a:srgbClr val="000000"/>
            </a:solidFill>
            <a:prstDash val="solid"/>
            <a:round/>
            <a:headEnd type="none" w="med" len="med"/>
            <a:tailEnd type="none" w="med" len="med"/>
          </a:ln>
        </p:spPr>
      </p:cxnSp>
      <p:sp>
        <p:nvSpPr>
          <p:cNvPr id="1040" name="Google Shape;1040;p5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1041"/>
        <p:cNvGrpSpPr/>
        <p:nvPr/>
      </p:nvGrpSpPr>
      <p:grpSpPr>
        <a:xfrm>
          <a:off x="0" y="0"/>
          <a:ext cx="0" cy="0"/>
          <a:chOff x="0" y="0"/>
          <a:chExt cx="0" cy="0"/>
        </a:xfrm>
      </p:grpSpPr>
      <p:pic>
        <p:nvPicPr>
          <p:cNvPr id="1042" name="Google Shape;1042;p57"/>
          <p:cNvPicPr preferRelativeResize="0"/>
          <p:nvPr/>
        </p:nvPicPr>
        <p:blipFill rotWithShape="1">
          <a:blip r:embed="rId2">
            <a:alphaModFix/>
          </a:blip>
          <a:srcRect/>
          <a:stretch/>
        </p:blipFill>
        <p:spPr>
          <a:xfrm>
            <a:off x="-67" y="-37"/>
            <a:ext cx="24377650" cy="13712463"/>
          </a:xfrm>
          <a:prstGeom prst="rect">
            <a:avLst/>
          </a:prstGeom>
          <a:noFill/>
          <a:ln>
            <a:noFill/>
          </a:ln>
        </p:spPr>
      </p:pic>
      <p:sp>
        <p:nvSpPr>
          <p:cNvPr id="1043" name="Google Shape;1043;p5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044" name="Google Shape;1044;p57"/>
          <p:cNvSpPr txBox="1">
            <a:spLocks noGrp="1"/>
          </p:cNvSpPr>
          <p:nvPr>
            <p:ph type="title"/>
          </p:nvPr>
        </p:nvSpPr>
        <p:spPr>
          <a:xfrm>
            <a:off x="9446339" y="7111733"/>
            <a:ext cx="14835300" cy="2079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6400">
                <a:latin typeface="Roboto Light"/>
                <a:ea typeface="Roboto Light"/>
                <a:cs typeface="Roboto Light"/>
                <a:sym typeface="Roboto Light"/>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1045" name="Google Shape;1045;p57"/>
          <p:cNvSpPr txBox="1"/>
          <p:nvPr/>
        </p:nvSpPr>
        <p:spPr>
          <a:xfrm>
            <a:off x="9446139" y="5568800"/>
            <a:ext cx="14835300" cy="612900"/>
          </a:xfrm>
          <a:prstGeom prst="rect">
            <a:avLst/>
          </a:prstGeom>
          <a:noFill/>
          <a:ln>
            <a:noFill/>
          </a:ln>
        </p:spPr>
        <p:txBody>
          <a:bodyPr spcFirstLastPara="1" wrap="square" lIns="0" tIns="243750" rIns="0" bIns="243750" anchor="t" anchorCtr="0">
            <a:noAutofit/>
          </a:bodyPr>
          <a:lstStyle/>
          <a:p>
            <a:pPr marL="0" lvl="0" indent="0" algn="ctr" rtl="0">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46" name="Google Shape;1046;p57"/>
          <p:cNvCxnSpPr/>
          <p:nvPr/>
        </p:nvCxnSpPr>
        <p:spPr>
          <a:xfrm>
            <a:off x="12515940" y="7111733"/>
            <a:ext cx="8696100" cy="0"/>
          </a:xfrm>
          <a:prstGeom prst="straightConnector1">
            <a:avLst/>
          </a:prstGeom>
          <a:noFill/>
          <a:ln w="9525" cap="flat" cmpd="sng">
            <a:solidFill>
              <a:srgbClr val="000000"/>
            </a:solidFill>
            <a:prstDash val="solid"/>
            <a:round/>
            <a:headEnd type="none" w="med" len="med"/>
            <a:tailEnd type="none" w="med" len="med"/>
          </a:ln>
        </p:spPr>
      </p:cxnSp>
      <p:sp>
        <p:nvSpPr>
          <p:cNvPr id="1047" name="Google Shape;1047;p57"/>
          <p:cNvSpPr/>
          <p:nvPr/>
        </p:nvSpPr>
        <p:spPr>
          <a:xfrm>
            <a:off x="15515358" y="2382400"/>
            <a:ext cx="2697000" cy="2697600"/>
          </a:xfrm>
          <a:prstGeom prst="ellipse">
            <a:avLst/>
          </a:prstGeom>
          <a:noFill/>
          <a:ln w="19050" cap="flat" cmpd="sng">
            <a:solidFill>
              <a:srgbClr val="FF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48" name="Google Shape;1048;p57"/>
          <p:cNvSpPr/>
          <p:nvPr/>
        </p:nvSpPr>
        <p:spPr>
          <a:xfrm rot="-5400000" flipH="1">
            <a:off x="16342144" y="3092266"/>
            <a:ext cx="1477933" cy="1277867"/>
          </a:xfrm>
          <a:prstGeom prst="flowChartMerge">
            <a:avLst/>
          </a:prstGeom>
          <a:solidFill>
            <a:srgbClr val="FF0000">
              <a:alpha val="71520"/>
            </a:srgbClr>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5950">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1049"/>
        <p:cNvGrpSpPr/>
        <p:nvPr/>
      </p:nvGrpSpPr>
      <p:grpSpPr>
        <a:xfrm>
          <a:off x="0" y="0"/>
          <a:ext cx="0" cy="0"/>
          <a:chOff x="0" y="0"/>
          <a:chExt cx="0" cy="0"/>
        </a:xfrm>
      </p:grpSpPr>
      <p:pic>
        <p:nvPicPr>
          <p:cNvPr id="1050" name="Google Shape;1050;p58"/>
          <p:cNvPicPr preferRelativeResize="0"/>
          <p:nvPr/>
        </p:nvPicPr>
        <p:blipFill rotWithShape="1">
          <a:blip r:embed="rId2">
            <a:alphaModFix/>
          </a:blip>
          <a:srcRect/>
          <a:stretch/>
        </p:blipFill>
        <p:spPr>
          <a:xfrm>
            <a:off x="-67" y="-37"/>
            <a:ext cx="24377650" cy="13712463"/>
          </a:xfrm>
          <a:prstGeom prst="rect">
            <a:avLst/>
          </a:prstGeom>
          <a:noFill/>
          <a:ln>
            <a:noFill/>
          </a:ln>
        </p:spPr>
      </p:pic>
      <p:sp>
        <p:nvSpPr>
          <p:cNvPr id="1051" name="Google Shape;1051;p5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FFFFFF"/>
                </a:solidFill>
              </a:defRPr>
            </a:lvl1pPr>
            <a:lvl2pPr lvl="1" rtl="0">
              <a:buNone/>
              <a:defRPr sz="1600">
                <a:solidFill>
                  <a:srgbClr val="FFFFFF"/>
                </a:solidFill>
              </a:defRPr>
            </a:lvl2pPr>
            <a:lvl3pPr lvl="2" rtl="0">
              <a:buNone/>
              <a:defRPr sz="1600">
                <a:solidFill>
                  <a:srgbClr val="FFFFFF"/>
                </a:solidFill>
              </a:defRPr>
            </a:lvl3pPr>
            <a:lvl4pPr lvl="3" rtl="0">
              <a:buNone/>
              <a:defRPr sz="1600">
                <a:solidFill>
                  <a:srgbClr val="FFFFFF"/>
                </a:solidFill>
              </a:defRPr>
            </a:lvl4pPr>
            <a:lvl5pPr lvl="4" rtl="0">
              <a:buNone/>
              <a:defRPr sz="1600">
                <a:solidFill>
                  <a:srgbClr val="FFFFFF"/>
                </a:solidFill>
              </a:defRPr>
            </a:lvl5pPr>
            <a:lvl6pPr lvl="5" rtl="0">
              <a:buNone/>
              <a:defRPr sz="1600">
                <a:solidFill>
                  <a:srgbClr val="FFFFFF"/>
                </a:solidFill>
              </a:defRPr>
            </a:lvl6pPr>
            <a:lvl7pPr lvl="6" rtl="0">
              <a:buNone/>
              <a:defRPr sz="1600">
                <a:solidFill>
                  <a:srgbClr val="FFFFFF"/>
                </a:solidFill>
              </a:defRPr>
            </a:lvl7pPr>
            <a:lvl8pPr lvl="7" rtl="0">
              <a:buNone/>
              <a:defRPr sz="1600">
                <a:solidFill>
                  <a:srgbClr val="FFFFFF"/>
                </a:solidFill>
              </a:defRPr>
            </a:lvl8pPr>
            <a:lvl9pPr lvl="8" rtl="0">
              <a:buNone/>
              <a:defRPr sz="1600">
                <a:solidFill>
                  <a:srgbClr val="FFFFFF"/>
                </a:solidFill>
              </a:defRPr>
            </a:lvl9pPr>
          </a:lstStyle>
          <a:p>
            <a:pPr marL="0" lvl="0" indent="0" algn="r" rtl="0">
              <a:spcBef>
                <a:spcPts val="0"/>
              </a:spcBef>
              <a:spcAft>
                <a:spcPts val="0"/>
              </a:spcAft>
              <a:buNone/>
            </a:pPr>
            <a:fld id="{00000000-1234-1234-1234-123412341234}" type="slidenum">
              <a:rPr lang="en-US"/>
              <a:t>‹#›</a:t>
            </a:fld>
            <a:endParaRPr/>
          </a:p>
        </p:txBody>
      </p:sp>
      <p:sp>
        <p:nvSpPr>
          <p:cNvPr id="1052" name="Google Shape;1052;p58"/>
          <p:cNvSpPr txBox="1"/>
          <p:nvPr/>
        </p:nvSpPr>
        <p:spPr>
          <a:xfrm>
            <a:off x="4570609" y="5772000"/>
            <a:ext cx="14835300" cy="612900"/>
          </a:xfrm>
          <a:prstGeom prst="rect">
            <a:avLst/>
          </a:prstGeom>
          <a:noFill/>
          <a:ln>
            <a:noFill/>
          </a:ln>
        </p:spPr>
        <p:txBody>
          <a:bodyPr spcFirstLastPara="1" wrap="square" lIns="0" tIns="243750" rIns="0" bIns="243750" anchor="t" anchorCtr="0">
            <a:noAutofit/>
          </a:bodyPr>
          <a:lstStyle/>
          <a:p>
            <a:pPr marL="0" lvl="0" indent="0" algn="ctr" rtl="0">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53" name="Google Shape;1053;p58"/>
          <p:cNvCxnSpPr/>
          <p:nvPr/>
        </p:nvCxnSpPr>
        <p:spPr>
          <a:xfrm>
            <a:off x="7640410" y="7314933"/>
            <a:ext cx="8696100" cy="0"/>
          </a:xfrm>
          <a:prstGeom prst="straightConnector1">
            <a:avLst/>
          </a:prstGeom>
          <a:noFill/>
          <a:ln w="9525" cap="flat" cmpd="sng">
            <a:solidFill>
              <a:srgbClr val="000000"/>
            </a:solidFill>
            <a:prstDash val="solid"/>
            <a:round/>
            <a:headEnd type="none" w="med" len="med"/>
            <a:tailEnd type="none" w="med" len="med"/>
          </a:ln>
        </p:spPr>
      </p:cxnSp>
      <p:sp>
        <p:nvSpPr>
          <p:cNvPr id="1054" name="Google Shape;1054;p58"/>
          <p:cNvSpPr/>
          <p:nvPr/>
        </p:nvSpPr>
        <p:spPr>
          <a:xfrm>
            <a:off x="10639828" y="2585600"/>
            <a:ext cx="2697000" cy="2697600"/>
          </a:xfrm>
          <a:prstGeom prst="ellipse">
            <a:avLst/>
          </a:prstGeom>
          <a:noFill/>
          <a:ln w="19050" cap="flat" cmpd="sng">
            <a:solidFill>
              <a:srgbClr val="FF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55" name="Google Shape;1055;p58"/>
          <p:cNvSpPr/>
          <p:nvPr/>
        </p:nvSpPr>
        <p:spPr>
          <a:xfrm rot="-5400000" flipH="1">
            <a:off x="11466614" y="3295466"/>
            <a:ext cx="1477933" cy="1277867"/>
          </a:xfrm>
          <a:prstGeom prst="flowChartMerge">
            <a:avLst/>
          </a:prstGeom>
          <a:solidFill>
            <a:srgbClr val="FF0000">
              <a:alpha val="71520"/>
            </a:srgbClr>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56" name="Google Shape;1056;p58"/>
          <p:cNvSpPr txBox="1">
            <a:spLocks noGrp="1"/>
          </p:cNvSpPr>
          <p:nvPr>
            <p:ph type="title"/>
          </p:nvPr>
        </p:nvSpPr>
        <p:spPr>
          <a:xfrm>
            <a:off x="3425574" y="7483400"/>
            <a:ext cx="17457900" cy="2079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6400">
                <a:latin typeface="Roboto Light"/>
                <a:ea typeface="Roboto Light"/>
                <a:cs typeface="Roboto Light"/>
                <a:sym typeface="Roboto Light"/>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1057"/>
        <p:cNvGrpSpPr/>
        <p:nvPr/>
      </p:nvGrpSpPr>
      <p:grpSpPr>
        <a:xfrm>
          <a:off x="0" y="0"/>
          <a:ext cx="0" cy="0"/>
          <a:chOff x="0" y="0"/>
          <a:chExt cx="0" cy="0"/>
        </a:xfrm>
      </p:grpSpPr>
      <p:pic>
        <p:nvPicPr>
          <p:cNvPr id="1058" name="Google Shape;1058;p59"/>
          <p:cNvPicPr preferRelativeResize="0"/>
          <p:nvPr/>
        </p:nvPicPr>
        <p:blipFill>
          <a:blip r:embed="rId2">
            <a:alphaModFix/>
          </a:blip>
          <a:stretch>
            <a:fillRect/>
          </a:stretch>
        </p:blipFill>
        <p:spPr>
          <a:xfrm>
            <a:off x="0" y="0"/>
            <a:ext cx="24377674" cy="13712428"/>
          </a:xfrm>
          <a:prstGeom prst="rect">
            <a:avLst/>
          </a:prstGeom>
          <a:noFill/>
          <a:ln>
            <a:noFill/>
          </a:ln>
        </p:spPr>
      </p:pic>
      <p:sp>
        <p:nvSpPr>
          <p:cNvPr id="1059" name="Google Shape;1059;p59"/>
          <p:cNvSpPr txBox="1"/>
          <p:nvPr/>
        </p:nvSpPr>
        <p:spPr>
          <a:xfrm>
            <a:off x="0" y="574200"/>
            <a:ext cx="243777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25600">
                <a:solidFill>
                  <a:srgbClr val="1155CC"/>
                </a:solidFill>
                <a:latin typeface="Amatic SC"/>
                <a:ea typeface="Amatic SC"/>
                <a:cs typeface="Amatic SC"/>
                <a:sym typeface="Amatic SC"/>
              </a:rPr>
              <a:t>Peer Review</a:t>
            </a:r>
            <a:endParaRPr sz="25600">
              <a:solidFill>
                <a:srgbClr val="1155CC"/>
              </a:solidFill>
              <a:latin typeface="Amatic SC"/>
              <a:ea typeface="Amatic SC"/>
              <a:cs typeface="Amatic SC"/>
              <a:sym typeface="Amatic SC"/>
            </a:endParaRPr>
          </a:p>
        </p:txBody>
      </p:sp>
      <p:sp>
        <p:nvSpPr>
          <p:cNvPr id="1060" name="Google Shape;1060;p5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1061"/>
        <p:cNvGrpSpPr/>
        <p:nvPr/>
      </p:nvGrpSpPr>
      <p:grpSpPr>
        <a:xfrm>
          <a:off x="0" y="0"/>
          <a:ext cx="0" cy="0"/>
          <a:chOff x="0" y="0"/>
          <a:chExt cx="0" cy="0"/>
        </a:xfrm>
      </p:grpSpPr>
      <p:pic>
        <p:nvPicPr>
          <p:cNvPr id="1062" name="Google Shape;1062;p60"/>
          <p:cNvPicPr preferRelativeResize="0"/>
          <p:nvPr/>
        </p:nvPicPr>
        <p:blipFill>
          <a:blip r:embed="rId2">
            <a:alphaModFix/>
          </a:blip>
          <a:stretch>
            <a:fillRect/>
          </a:stretch>
        </p:blipFill>
        <p:spPr>
          <a:xfrm>
            <a:off x="4917184" y="1581200"/>
            <a:ext cx="18238918" cy="11634970"/>
          </a:xfrm>
          <a:prstGeom prst="rect">
            <a:avLst/>
          </a:prstGeom>
          <a:noFill/>
          <a:ln>
            <a:noFill/>
          </a:ln>
        </p:spPr>
      </p:pic>
      <p:sp>
        <p:nvSpPr>
          <p:cNvPr id="1063" name="Google Shape;1063;p60"/>
          <p:cNvSpPr txBox="1"/>
          <p:nvPr/>
        </p:nvSpPr>
        <p:spPr>
          <a:xfrm>
            <a:off x="956817" y="1581200"/>
            <a:ext cx="12272100" cy="1984800"/>
          </a:xfrm>
          <a:prstGeom prst="rect">
            <a:avLst/>
          </a:prstGeom>
          <a:solidFill>
            <a:srgbClr val="EFEFEF"/>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12000">
                <a:latin typeface="Inconsolata"/>
                <a:ea typeface="Inconsolata"/>
                <a:cs typeface="Inconsolata"/>
                <a:sym typeface="Inconsolata"/>
              </a:rPr>
              <a:t>&lt;Time to Code&gt;</a:t>
            </a:r>
            <a:endParaRPr sz="12000">
              <a:latin typeface="Inconsolata"/>
              <a:ea typeface="Inconsolata"/>
              <a:cs typeface="Inconsolata"/>
              <a:sym typeface="Inconsolata"/>
            </a:endParaRPr>
          </a:p>
        </p:txBody>
      </p:sp>
      <p:sp>
        <p:nvSpPr>
          <p:cNvPr id="1064" name="Google Shape;1064;p6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066"/>
        <p:cNvGrpSpPr/>
        <p:nvPr/>
      </p:nvGrpSpPr>
      <p:grpSpPr>
        <a:xfrm>
          <a:off x="0" y="0"/>
          <a:ext cx="0" cy="0"/>
          <a:chOff x="0" y="0"/>
          <a:chExt cx="0" cy="0"/>
        </a:xfrm>
      </p:grpSpPr>
      <p:sp>
        <p:nvSpPr>
          <p:cNvPr id="1067" name="Google Shape;1067;p62"/>
          <p:cNvSpPr txBox="1">
            <a:spLocks noGrp="1"/>
          </p:cNvSpPr>
          <p:nvPr>
            <p:ph type="title"/>
          </p:nvPr>
        </p:nvSpPr>
        <p:spPr>
          <a:xfrm>
            <a:off x="1675963" y="9592914"/>
            <a:ext cx="21025800" cy="11928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6800"/>
              <a:buFont typeface="Helvetica Neue"/>
              <a:buNone/>
              <a:defRPr sz="68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50" name="Google Shape;50;p8"/>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51" name="Google Shape;51;p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pic>
        <p:nvPicPr>
          <p:cNvPr id="52" name="Google Shape;52;p8"/>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53" name="Google Shape;53;p8"/>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Boot Camp</a:t>
            </a:r>
            <a:endParaRPr sz="4800">
              <a:solidFill>
                <a:srgbClr val="FFFFFF"/>
              </a:solidFill>
              <a:latin typeface="Roboto Medium"/>
              <a:ea typeface="Roboto Medium"/>
              <a:cs typeface="Roboto Medium"/>
              <a:sym typeface="Roboto Medium"/>
            </a:endParaRPr>
          </a:p>
        </p:txBody>
      </p:sp>
      <p:sp>
        <p:nvSpPr>
          <p:cNvPr id="54" name="Google Shape;54;p8"/>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5" name="Google Shape;55;p8"/>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6" name="Google Shape;56;p8"/>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sp>
        <p:nvSpPr>
          <p:cNvPr id="57" name="Google Shape;57;p8"/>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k_Section">
  <p:cSld name="Blk_Section">
    <p:spTree>
      <p:nvGrpSpPr>
        <p:cNvPr id="1" name="Shape 1068"/>
        <p:cNvGrpSpPr/>
        <p:nvPr/>
      </p:nvGrpSpPr>
      <p:grpSpPr>
        <a:xfrm>
          <a:off x="0" y="0"/>
          <a:ext cx="0" cy="0"/>
          <a:chOff x="0" y="0"/>
          <a:chExt cx="0" cy="0"/>
        </a:xfrm>
      </p:grpSpPr>
      <p:sp>
        <p:nvSpPr>
          <p:cNvPr id="1069" name="Google Shape;1069;p63"/>
          <p:cNvSpPr txBox="1">
            <a:spLocks noGrp="1"/>
          </p:cNvSpPr>
          <p:nvPr>
            <p:ph type="title"/>
          </p:nvPr>
        </p:nvSpPr>
        <p:spPr>
          <a:xfrm>
            <a:off x="1675963" y="5292616"/>
            <a:ext cx="21025800" cy="21936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15000"/>
              <a:buFont typeface="Helvetica Neue"/>
              <a:buNone/>
              <a:defRPr sz="150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grpSp>
        <p:nvGrpSpPr>
          <p:cNvPr id="1070" name="Google Shape;1070;p63"/>
          <p:cNvGrpSpPr/>
          <p:nvPr/>
        </p:nvGrpSpPr>
        <p:grpSpPr>
          <a:xfrm>
            <a:off x="437040" y="5814"/>
            <a:ext cx="23513873" cy="13485748"/>
            <a:chOff x="0" y="-1"/>
            <a:chExt cx="23520930" cy="13485748"/>
          </a:xfrm>
        </p:grpSpPr>
        <p:grpSp>
          <p:nvGrpSpPr>
            <p:cNvPr id="1071" name="Google Shape;1071;p63"/>
            <p:cNvGrpSpPr/>
            <p:nvPr/>
          </p:nvGrpSpPr>
          <p:grpSpPr>
            <a:xfrm>
              <a:off x="0" y="228870"/>
              <a:ext cx="23520930" cy="13256877"/>
              <a:chOff x="0" y="-1"/>
              <a:chExt cx="23520930" cy="13256877"/>
            </a:xfrm>
          </p:grpSpPr>
          <p:sp>
            <p:nvSpPr>
              <p:cNvPr id="1072" name="Google Shape;1072;p63"/>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073" name="Google Shape;1073;p63"/>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074" name="Google Shape;1074;p63"/>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075" name="Google Shape;1075;p63"/>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076" name="Google Shape;1076;p63"/>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077" name="Google Shape;1077;p63"/>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078" name="Google Shape;1078;p63"/>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079" name="Google Shape;1079;p63"/>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1080" name="Google Shape;1080;p63"/>
            <p:cNvGrpSpPr/>
            <p:nvPr/>
          </p:nvGrpSpPr>
          <p:grpSpPr>
            <a:xfrm>
              <a:off x="20968243" y="-1"/>
              <a:ext cx="1898100" cy="1898100"/>
              <a:chOff x="-1" y="-1"/>
              <a:chExt cx="1898100" cy="1898100"/>
            </a:xfrm>
          </p:grpSpPr>
          <p:sp>
            <p:nvSpPr>
              <p:cNvPr id="1081" name="Google Shape;1081;p63"/>
              <p:cNvSpPr/>
              <p:nvPr/>
            </p:nvSpPr>
            <p:spPr>
              <a:xfrm>
                <a:off x="-1" y="-1"/>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400"/>
                  <a:buFont typeface="Helvetica Neue"/>
                  <a:buNone/>
                </a:pPr>
                <a:endParaRPr sz="3200">
                  <a:solidFill>
                    <a:srgbClr val="FFFFFF"/>
                  </a:solidFill>
                  <a:latin typeface="Helvetica Neue"/>
                  <a:ea typeface="Helvetica Neue"/>
                  <a:cs typeface="Helvetica Neue"/>
                  <a:sym typeface="Helvetica Neue"/>
                </a:endParaRPr>
              </a:p>
            </p:txBody>
          </p:sp>
          <p:pic>
            <p:nvPicPr>
              <p:cNvPr id="1082" name="Google Shape;1082;p63" descr="Google Shape;410;p58"/>
              <p:cNvPicPr preferRelativeResize="0"/>
              <p:nvPr/>
            </p:nvPicPr>
            <p:blipFill rotWithShape="1">
              <a:blip r:embed="rId2">
                <a:alphaModFix/>
              </a:blip>
              <a:srcRect/>
              <a:stretch/>
            </p:blipFill>
            <p:spPr>
              <a:xfrm>
                <a:off x="438601" y="438683"/>
                <a:ext cx="1016000" cy="1028703"/>
              </a:xfrm>
              <a:prstGeom prst="rect">
                <a:avLst/>
              </a:prstGeom>
              <a:noFill/>
              <a:ln>
                <a:noFill/>
              </a:ln>
            </p:spPr>
          </p:pic>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083"/>
        <p:cNvGrpSpPr/>
        <p:nvPr/>
      </p:nvGrpSpPr>
      <p:grpSpPr>
        <a:xfrm>
          <a:off x="0" y="0"/>
          <a:ext cx="0" cy="0"/>
          <a:chOff x="0" y="0"/>
          <a:chExt cx="0" cy="0"/>
        </a:xfrm>
      </p:grpSpPr>
      <p:pic>
        <p:nvPicPr>
          <p:cNvPr id="1084" name="Google Shape;1084;p64" descr="Google Shape;802;p192"/>
          <p:cNvPicPr preferRelativeResize="0"/>
          <p:nvPr/>
        </p:nvPicPr>
        <p:blipFill rotWithShape="1">
          <a:blip r:embed="rId2">
            <a:alphaModFix/>
          </a:blip>
          <a:srcRect b="32152"/>
          <a:stretch/>
        </p:blipFill>
        <p:spPr>
          <a:xfrm>
            <a:off x="1027240" y="11035278"/>
            <a:ext cx="3202713" cy="2141038"/>
          </a:xfrm>
          <a:prstGeom prst="rect">
            <a:avLst/>
          </a:prstGeom>
          <a:noFill/>
          <a:ln>
            <a:noFill/>
          </a:ln>
        </p:spPr>
      </p:pic>
      <p:sp>
        <p:nvSpPr>
          <p:cNvPr id="1085" name="Google Shape;1085;p64"/>
          <p:cNvSpPr txBox="1">
            <a:spLocks noGrp="1"/>
          </p:cNvSpPr>
          <p:nvPr>
            <p:ph type="title"/>
          </p:nvPr>
        </p:nvSpPr>
        <p:spPr>
          <a:xfrm>
            <a:off x="4556297" y="11509288"/>
            <a:ext cx="19211700" cy="1192800"/>
          </a:xfrm>
          <a:prstGeom prst="rect">
            <a:avLst/>
          </a:prstGeom>
          <a:noFill/>
          <a:ln>
            <a:noFill/>
          </a:ln>
        </p:spPr>
        <p:txBody>
          <a:bodyPr spcFirstLastPara="1" wrap="square" lIns="182825" tIns="91375" rIns="182825" bIns="91375" anchor="t" anchorCtr="0">
            <a:noAutofit/>
          </a:bodyPr>
          <a:lstStyle>
            <a:lvl1pPr marR="0" lvl="0" algn="l" rtl="0">
              <a:lnSpc>
                <a:spcPct val="90000"/>
              </a:lnSpc>
              <a:spcBef>
                <a:spcPts val="0"/>
              </a:spcBef>
              <a:spcAft>
                <a:spcPts val="0"/>
              </a:spcAft>
              <a:buClr>
                <a:schemeClr val="lt1"/>
              </a:buClr>
              <a:buSzPts val="8000"/>
              <a:buFont typeface="Helvetica Neue"/>
              <a:buNone/>
              <a:defRPr sz="8000" b="1" i="0" u="sng"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
        <p:nvSpPr>
          <p:cNvPr id="1086" name="Google Shape;1086;p64"/>
          <p:cNvSpPr/>
          <p:nvPr/>
        </p:nvSpPr>
        <p:spPr>
          <a:xfrm>
            <a:off x="0" y="0"/>
            <a:ext cx="24377700" cy="10507200"/>
          </a:xfrm>
          <a:prstGeom prst="rect">
            <a:avLst/>
          </a:prstGeom>
          <a:solidFill>
            <a:schemeClr val="dk1"/>
          </a:solidFill>
          <a:ln w="12700" cap="flat" cmpd="sng">
            <a:solidFill>
              <a:schemeClr val="lt1"/>
            </a:solidFill>
            <a:prstDash val="solid"/>
            <a:miter lim="800000"/>
            <a:headEnd type="none" w="sm" len="sm"/>
            <a:tailEnd type="none" w="sm" len="sm"/>
          </a:ln>
        </p:spPr>
        <p:txBody>
          <a:bodyPr spcFirstLastPara="1" wrap="square" lIns="182825" tIns="91375" rIns="182825" bIns="91375" anchor="ctr" anchorCtr="0">
            <a:noAutofit/>
          </a:bodyPr>
          <a:lstStyle/>
          <a:p>
            <a:pPr marL="0" marR="0" lvl="0" indent="0" algn="ctr" rtl="0">
              <a:spcBef>
                <a:spcPts val="0"/>
              </a:spcBef>
              <a:spcAft>
                <a:spcPts val="0"/>
              </a:spcAft>
              <a:buNone/>
            </a:pPr>
            <a:endParaRPr sz="3600">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087"/>
        <p:cNvGrpSpPr/>
        <p:nvPr/>
      </p:nvGrpSpPr>
      <p:grpSpPr>
        <a:xfrm>
          <a:off x="0" y="0"/>
          <a:ext cx="0" cy="0"/>
          <a:chOff x="0" y="0"/>
          <a:chExt cx="0" cy="0"/>
        </a:xfrm>
      </p:grpSpPr>
      <p:cxnSp>
        <p:nvCxnSpPr>
          <p:cNvPr id="1088" name="Google Shape;1088;p65"/>
          <p:cNvCxnSpPr/>
          <p:nvPr/>
        </p:nvCxnSpPr>
        <p:spPr>
          <a:xfrm>
            <a:off x="-61486" y="3441450"/>
            <a:ext cx="14215200" cy="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89" name="Google Shape;1089;p65"/>
          <p:cNvCxnSpPr/>
          <p:nvPr/>
        </p:nvCxnSpPr>
        <p:spPr>
          <a:xfrm rot="10800000">
            <a:off x="4036449" y="138"/>
            <a:ext cx="0" cy="36114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90" name="Google Shape;1090;p65"/>
          <p:cNvCxnSpPr/>
          <p:nvPr/>
        </p:nvCxnSpPr>
        <p:spPr>
          <a:xfrm rot="10800000">
            <a:off x="5318545" y="138"/>
            <a:ext cx="0" cy="36114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91" name="Google Shape;1091;p65"/>
          <p:cNvCxnSpPr/>
          <p:nvPr/>
        </p:nvCxnSpPr>
        <p:spPr>
          <a:xfrm rot="10800000">
            <a:off x="8441597" y="138"/>
            <a:ext cx="0" cy="36114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92" name="Google Shape;1092;p65"/>
          <p:cNvCxnSpPr/>
          <p:nvPr/>
        </p:nvCxnSpPr>
        <p:spPr>
          <a:xfrm rot="10800000">
            <a:off x="14216534" y="180"/>
            <a:ext cx="0" cy="50808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93" name="Google Shape;1093;p65"/>
          <p:cNvCxnSpPr/>
          <p:nvPr/>
        </p:nvCxnSpPr>
        <p:spPr>
          <a:xfrm>
            <a:off x="11528251" y="1359398"/>
            <a:ext cx="2722800" cy="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94" name="Google Shape;1094;p65"/>
          <p:cNvCxnSpPr/>
          <p:nvPr/>
        </p:nvCxnSpPr>
        <p:spPr>
          <a:xfrm rot="10800000">
            <a:off x="11530790" y="682002"/>
            <a:ext cx="0" cy="677400"/>
          </a:xfrm>
          <a:prstGeom prst="straightConnector1">
            <a:avLst/>
          </a:prstGeom>
          <a:noFill/>
          <a:ln w="50800" cap="flat" cmpd="sng">
            <a:solidFill>
              <a:srgbClr val="45E4FC"/>
            </a:solidFill>
            <a:prstDash val="solid"/>
            <a:round/>
            <a:headEnd type="none" w="sm" len="sm"/>
            <a:tailEnd type="none" w="sm" len="sm"/>
          </a:ln>
        </p:spPr>
      </p:cxnSp>
      <p:cxnSp>
        <p:nvCxnSpPr>
          <p:cNvPr id="1095" name="Google Shape;1095;p65"/>
          <p:cNvCxnSpPr>
            <a:stCxn id="1096" idx="0"/>
            <a:endCxn id="1097" idx="0"/>
          </p:cNvCxnSpPr>
          <p:nvPr/>
        </p:nvCxnSpPr>
        <p:spPr>
          <a:xfrm>
            <a:off x="8439194" y="2498642"/>
            <a:ext cx="7040700" cy="483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98" name="Google Shape;1098;p65"/>
          <p:cNvCxnSpPr/>
          <p:nvPr/>
        </p:nvCxnSpPr>
        <p:spPr>
          <a:xfrm rot="10800000">
            <a:off x="15066877" y="4445466"/>
            <a:ext cx="0" cy="677400"/>
          </a:xfrm>
          <a:prstGeom prst="straightConnector1">
            <a:avLst/>
          </a:prstGeom>
          <a:noFill/>
          <a:ln w="50800" cap="flat" cmpd="sng">
            <a:solidFill>
              <a:srgbClr val="45E4FC"/>
            </a:solidFill>
            <a:prstDash val="solid"/>
            <a:round/>
            <a:headEnd type="none" w="sm" len="sm"/>
            <a:tailEnd type="none" w="sm" len="sm"/>
          </a:ln>
        </p:spPr>
      </p:cxnSp>
      <p:cxnSp>
        <p:nvCxnSpPr>
          <p:cNvPr id="1099" name="Google Shape;1099;p65"/>
          <p:cNvCxnSpPr/>
          <p:nvPr/>
        </p:nvCxnSpPr>
        <p:spPr>
          <a:xfrm>
            <a:off x="7105815" y="5486400"/>
            <a:ext cx="2671800" cy="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100" name="Google Shape;1100;p65"/>
          <p:cNvCxnSpPr/>
          <p:nvPr/>
        </p:nvCxnSpPr>
        <p:spPr>
          <a:xfrm rot="10800000">
            <a:off x="2149056" y="6459408"/>
            <a:ext cx="0" cy="20628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sp>
        <p:nvSpPr>
          <p:cNvPr id="1101" name="Google Shape;1101;p65"/>
          <p:cNvSpPr/>
          <p:nvPr/>
        </p:nvSpPr>
        <p:spPr>
          <a:xfrm>
            <a:off x="3841147" y="326064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2" name="Google Shape;1102;p65"/>
          <p:cNvSpPr/>
          <p:nvPr/>
        </p:nvSpPr>
        <p:spPr>
          <a:xfrm>
            <a:off x="5123242" y="326064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3" name="Google Shape;1103;p65"/>
          <p:cNvSpPr/>
          <p:nvPr/>
        </p:nvSpPr>
        <p:spPr>
          <a:xfrm>
            <a:off x="8246294" y="326064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4" name="Google Shape;1104;p65"/>
          <p:cNvSpPr/>
          <p:nvPr/>
        </p:nvSpPr>
        <p:spPr>
          <a:xfrm>
            <a:off x="11335489" y="69245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5" name="Google Shape;1105;p65"/>
          <p:cNvSpPr/>
          <p:nvPr/>
        </p:nvSpPr>
        <p:spPr>
          <a:xfrm>
            <a:off x="11335489" y="116658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6" name="Google Shape;1106;p65"/>
          <p:cNvSpPr/>
          <p:nvPr/>
        </p:nvSpPr>
        <p:spPr>
          <a:xfrm>
            <a:off x="14021224" y="116658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7" name="Google Shape;1107;p65"/>
          <p:cNvSpPr/>
          <p:nvPr/>
        </p:nvSpPr>
        <p:spPr>
          <a:xfrm>
            <a:off x="6877998" y="529358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8" name="Google Shape;1108;p65"/>
          <p:cNvSpPr/>
          <p:nvPr/>
        </p:nvSpPr>
        <p:spPr>
          <a:xfrm>
            <a:off x="1953667" y="859431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9" name="Google Shape;1109;p65"/>
          <p:cNvSpPr/>
          <p:nvPr/>
        </p:nvSpPr>
        <p:spPr>
          <a:xfrm>
            <a:off x="14871575" y="484851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97" name="Google Shape;1097;p65"/>
          <p:cNvSpPr/>
          <p:nvPr/>
        </p:nvSpPr>
        <p:spPr>
          <a:xfrm>
            <a:off x="15286962" y="254682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10" name="Google Shape;1110;p65"/>
          <p:cNvSpPr/>
          <p:nvPr/>
        </p:nvSpPr>
        <p:spPr>
          <a:xfrm>
            <a:off x="14021224" y="327546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cxnSp>
        <p:nvCxnSpPr>
          <p:cNvPr id="1111" name="Google Shape;1111;p65"/>
          <p:cNvCxnSpPr/>
          <p:nvPr/>
        </p:nvCxnSpPr>
        <p:spPr>
          <a:xfrm>
            <a:off x="15058862" y="4465614"/>
            <a:ext cx="9337800" cy="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112" name="Google Shape;1112;p65"/>
          <p:cNvCxnSpPr>
            <a:stCxn id="1113" idx="6"/>
          </p:cNvCxnSpPr>
          <p:nvPr/>
        </p:nvCxnSpPr>
        <p:spPr>
          <a:xfrm>
            <a:off x="14694584" y="6474124"/>
            <a:ext cx="7526700" cy="96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sp>
        <p:nvSpPr>
          <p:cNvPr id="1114" name="Google Shape;1114;p65"/>
          <p:cNvSpPr/>
          <p:nvPr/>
        </p:nvSpPr>
        <p:spPr>
          <a:xfrm>
            <a:off x="16427335" y="629933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15" name="Google Shape;1115;p65"/>
          <p:cNvSpPr/>
          <p:nvPr/>
        </p:nvSpPr>
        <p:spPr>
          <a:xfrm>
            <a:off x="19534690" y="4272800"/>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cxnSp>
        <p:nvCxnSpPr>
          <p:cNvPr id="1116" name="Google Shape;1116;p65"/>
          <p:cNvCxnSpPr>
            <a:stCxn id="1117" idx="0"/>
            <a:endCxn id="1118" idx="0"/>
          </p:cNvCxnSpPr>
          <p:nvPr/>
        </p:nvCxnSpPr>
        <p:spPr>
          <a:xfrm rot="10800000">
            <a:off x="22059399" y="6290610"/>
            <a:ext cx="0" cy="23037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sp>
        <p:nvSpPr>
          <p:cNvPr id="1118" name="Google Shape;1118;p65"/>
          <p:cNvSpPr/>
          <p:nvPr/>
        </p:nvSpPr>
        <p:spPr>
          <a:xfrm>
            <a:off x="21866499" y="629071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17" name="Google Shape;1117;p65"/>
          <p:cNvSpPr/>
          <p:nvPr/>
        </p:nvSpPr>
        <p:spPr>
          <a:xfrm>
            <a:off x="21866499" y="8594310"/>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96" name="Google Shape;1096;p65"/>
          <p:cNvSpPr/>
          <p:nvPr/>
        </p:nvSpPr>
        <p:spPr>
          <a:xfrm>
            <a:off x="8246294" y="249864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13" name="Google Shape;1113;p65"/>
          <p:cNvSpPr/>
          <p:nvPr/>
        </p:nvSpPr>
        <p:spPr>
          <a:xfrm>
            <a:off x="9683384" y="3967924"/>
            <a:ext cx="5011200" cy="5012400"/>
          </a:xfrm>
          <a:prstGeom prst="ellipse">
            <a:avLst/>
          </a:prstGeom>
          <a:noFill/>
          <a:ln w="50800" cap="flat" cmpd="sng">
            <a:solidFill>
              <a:srgbClr val="FFFFFF"/>
            </a:solidFill>
            <a:prstDash val="solid"/>
            <a:round/>
            <a:headEnd type="none" w="sm" len="sm"/>
            <a:tailEnd type="none" w="sm" len="sm"/>
          </a:ln>
          <a:effectLst>
            <a:outerShdw blurRad="76200" dist="38100" dir="5400000" rotWithShape="0">
              <a:srgbClr val="000000">
                <a:alpha val="3412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5600"/>
              <a:buFont typeface="Arial"/>
              <a:buNone/>
            </a:pPr>
            <a:endParaRPr sz="2800">
              <a:solidFill>
                <a:srgbClr val="000000"/>
              </a:solidFill>
              <a:latin typeface="Arial"/>
              <a:ea typeface="Arial"/>
              <a:cs typeface="Arial"/>
              <a:sym typeface="Arial"/>
            </a:endParaRPr>
          </a:p>
        </p:txBody>
      </p:sp>
      <p:pic>
        <p:nvPicPr>
          <p:cNvPr id="1119" name="Google Shape;1119;p65" descr="Google Shape;802;p192"/>
          <p:cNvPicPr preferRelativeResize="0"/>
          <p:nvPr/>
        </p:nvPicPr>
        <p:blipFill rotWithShape="1">
          <a:blip r:embed="rId2">
            <a:alphaModFix/>
          </a:blip>
          <a:srcRect b="8113"/>
          <a:stretch/>
        </p:blipFill>
        <p:spPr>
          <a:xfrm>
            <a:off x="10412880" y="4901692"/>
            <a:ext cx="3528485" cy="3270913"/>
          </a:xfrm>
          <a:prstGeom prst="rect">
            <a:avLst/>
          </a:prstGeom>
          <a:noFill/>
          <a:ln>
            <a:noFill/>
          </a:ln>
        </p:spPr>
      </p:pic>
      <p:sp>
        <p:nvSpPr>
          <p:cNvPr id="1120" name="Google Shape;1120;p65"/>
          <p:cNvSpPr txBox="1">
            <a:spLocks noGrp="1"/>
          </p:cNvSpPr>
          <p:nvPr>
            <p:ph type="title"/>
          </p:nvPr>
        </p:nvSpPr>
        <p:spPr>
          <a:xfrm>
            <a:off x="1675963" y="9592914"/>
            <a:ext cx="21025800" cy="11928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6800"/>
              <a:buFont typeface="Arial"/>
              <a:buNone/>
              <a:defRPr sz="6800" b="1" i="0" u="none" strike="noStrike" cap="none">
                <a:solidFill>
                  <a:schemeClr val="lt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cxnSp>
        <p:nvCxnSpPr>
          <p:cNvPr id="1121" name="Google Shape;1121;p65"/>
          <p:cNvCxnSpPr>
            <a:endCxn id="1122" idx="6"/>
          </p:cNvCxnSpPr>
          <p:nvPr/>
        </p:nvCxnSpPr>
        <p:spPr>
          <a:xfrm>
            <a:off x="2148798" y="6483318"/>
            <a:ext cx="5115000" cy="90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sp>
        <p:nvSpPr>
          <p:cNvPr id="1123" name="Google Shape;1123;p65"/>
          <p:cNvSpPr/>
          <p:nvPr/>
        </p:nvSpPr>
        <p:spPr>
          <a:xfrm>
            <a:off x="1953751" y="629941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22" name="Google Shape;1122;p65"/>
          <p:cNvSpPr/>
          <p:nvPr/>
        </p:nvSpPr>
        <p:spPr>
          <a:xfrm>
            <a:off x="6877998" y="629941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24" name="Google Shape;1124;p65"/>
          <p:cNvSpPr/>
          <p:nvPr/>
        </p:nvSpPr>
        <p:spPr>
          <a:xfrm>
            <a:off x="14871575" y="4272800"/>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lk_Titled_Content">
  <p:cSld name="Blk_Titled_Content">
    <p:spTree>
      <p:nvGrpSpPr>
        <p:cNvPr id="1" name="Shape 1125"/>
        <p:cNvGrpSpPr/>
        <p:nvPr/>
      </p:nvGrpSpPr>
      <p:grpSpPr>
        <a:xfrm>
          <a:off x="0" y="0"/>
          <a:ext cx="0" cy="0"/>
          <a:chOff x="0" y="0"/>
          <a:chExt cx="0" cy="0"/>
        </a:xfrm>
      </p:grpSpPr>
      <p:cxnSp>
        <p:nvCxnSpPr>
          <p:cNvPr id="1126" name="Google Shape;1126;p66"/>
          <p:cNvCxnSpPr/>
          <p:nvPr/>
        </p:nvCxnSpPr>
        <p:spPr>
          <a:xfrm>
            <a:off x="1249796" y="1798686"/>
            <a:ext cx="21099000" cy="67200"/>
          </a:xfrm>
          <a:prstGeom prst="straightConnector1">
            <a:avLst/>
          </a:prstGeom>
          <a:noFill/>
          <a:ln w="38100" cap="flat" cmpd="sng">
            <a:solidFill>
              <a:schemeClr val="lt1"/>
            </a:solidFill>
            <a:prstDash val="solid"/>
            <a:miter lim="800000"/>
            <a:headEnd type="none" w="sm" len="sm"/>
            <a:tailEnd type="none" w="sm" len="sm"/>
          </a:ln>
        </p:spPr>
      </p:cxnSp>
      <p:grpSp>
        <p:nvGrpSpPr>
          <p:cNvPr id="1127" name="Google Shape;1127;p66"/>
          <p:cNvGrpSpPr/>
          <p:nvPr/>
        </p:nvGrpSpPr>
        <p:grpSpPr>
          <a:xfrm>
            <a:off x="437040" y="5814"/>
            <a:ext cx="23513873" cy="13485748"/>
            <a:chOff x="0" y="-1"/>
            <a:chExt cx="23520930" cy="13485748"/>
          </a:xfrm>
        </p:grpSpPr>
        <p:grpSp>
          <p:nvGrpSpPr>
            <p:cNvPr id="1128" name="Google Shape;1128;p66"/>
            <p:cNvGrpSpPr/>
            <p:nvPr/>
          </p:nvGrpSpPr>
          <p:grpSpPr>
            <a:xfrm>
              <a:off x="0" y="228870"/>
              <a:ext cx="23520930" cy="13256877"/>
              <a:chOff x="0" y="-1"/>
              <a:chExt cx="23520930" cy="13256877"/>
            </a:xfrm>
          </p:grpSpPr>
          <p:sp>
            <p:nvSpPr>
              <p:cNvPr id="1129" name="Google Shape;1129;p66"/>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30" name="Google Shape;1130;p66"/>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31" name="Google Shape;1131;p66"/>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32" name="Google Shape;1132;p66"/>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33" name="Google Shape;1133;p66"/>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34" name="Google Shape;1134;p66"/>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35" name="Google Shape;1135;p66"/>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36" name="Google Shape;1136;p66"/>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1137" name="Google Shape;1137;p66"/>
            <p:cNvGrpSpPr/>
            <p:nvPr/>
          </p:nvGrpSpPr>
          <p:grpSpPr>
            <a:xfrm>
              <a:off x="20968243" y="-1"/>
              <a:ext cx="1898100" cy="1898100"/>
              <a:chOff x="-1" y="-1"/>
              <a:chExt cx="1898100" cy="1898100"/>
            </a:xfrm>
          </p:grpSpPr>
          <p:sp>
            <p:nvSpPr>
              <p:cNvPr id="1138" name="Google Shape;1138;p66"/>
              <p:cNvSpPr/>
              <p:nvPr/>
            </p:nvSpPr>
            <p:spPr>
              <a:xfrm>
                <a:off x="-1" y="-1"/>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400"/>
                  <a:buFont typeface="Helvetica Neue"/>
                  <a:buNone/>
                </a:pPr>
                <a:endParaRPr sz="3200">
                  <a:solidFill>
                    <a:srgbClr val="FFFFFF"/>
                  </a:solidFill>
                  <a:latin typeface="Helvetica Neue"/>
                  <a:ea typeface="Helvetica Neue"/>
                  <a:cs typeface="Helvetica Neue"/>
                  <a:sym typeface="Helvetica Neue"/>
                </a:endParaRPr>
              </a:p>
            </p:txBody>
          </p:sp>
          <p:pic>
            <p:nvPicPr>
              <p:cNvPr id="1139" name="Google Shape;1139;p66" descr="Google Shape;410;p58"/>
              <p:cNvPicPr preferRelativeResize="0"/>
              <p:nvPr/>
            </p:nvPicPr>
            <p:blipFill rotWithShape="1">
              <a:blip r:embed="rId2">
                <a:alphaModFix/>
              </a:blip>
              <a:srcRect/>
              <a:stretch/>
            </p:blipFill>
            <p:spPr>
              <a:xfrm>
                <a:off x="438601" y="438683"/>
                <a:ext cx="1016000" cy="1028703"/>
              </a:xfrm>
              <a:prstGeom prst="rect">
                <a:avLst/>
              </a:prstGeom>
              <a:noFill/>
              <a:ln>
                <a:noFill/>
              </a:ln>
            </p:spPr>
          </p:pic>
        </p:grpSp>
      </p:grpSp>
      <p:sp>
        <p:nvSpPr>
          <p:cNvPr id="1140" name="Google Shape;1140;p66"/>
          <p:cNvSpPr txBox="1">
            <a:spLocks noGrp="1"/>
          </p:cNvSpPr>
          <p:nvPr>
            <p:ph type="title"/>
          </p:nvPr>
        </p:nvSpPr>
        <p:spPr>
          <a:xfrm>
            <a:off x="1129202" y="730252"/>
            <a:ext cx="17033700" cy="1181400"/>
          </a:xfrm>
          <a:prstGeom prst="rect">
            <a:avLst/>
          </a:prstGeom>
          <a:noFill/>
          <a:ln>
            <a:noFill/>
          </a:ln>
        </p:spPr>
        <p:txBody>
          <a:bodyPr spcFirstLastPara="1" wrap="square" lIns="182825" tIns="91375" rIns="182825" bIns="91375" anchor="t" anchorCtr="0">
            <a:noAutofit/>
          </a:bodyPr>
          <a:lstStyle>
            <a:lvl1pPr marR="0" lvl="0" algn="l" rtl="0">
              <a:lnSpc>
                <a:spcPct val="90000"/>
              </a:lnSpc>
              <a:spcBef>
                <a:spcPts val="0"/>
              </a:spcBef>
              <a:spcAft>
                <a:spcPts val="0"/>
              </a:spcAft>
              <a:buClr>
                <a:schemeClr val="lt1"/>
              </a:buClr>
              <a:buSzPts val="6400"/>
              <a:buFont typeface="Helvetica Neue"/>
              <a:buNone/>
              <a:defRPr sz="64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
        <p:nvSpPr>
          <p:cNvPr id="1141" name="Google Shape;1141;p66"/>
          <p:cNvSpPr txBox="1">
            <a:spLocks noGrp="1"/>
          </p:cNvSpPr>
          <p:nvPr>
            <p:ph type="body" idx="1"/>
          </p:nvPr>
        </p:nvSpPr>
        <p:spPr>
          <a:xfrm>
            <a:off x="1086553" y="2658754"/>
            <a:ext cx="22211100" cy="7985400"/>
          </a:xfrm>
          <a:prstGeom prst="rect">
            <a:avLst/>
          </a:prstGeom>
          <a:noFill/>
          <a:ln>
            <a:noFill/>
          </a:ln>
        </p:spPr>
        <p:txBody>
          <a:bodyPr spcFirstLastPara="1" wrap="square" lIns="182825" tIns="91375" rIns="182825" bIns="91375" anchor="t" anchorCtr="0">
            <a:noAutofit/>
          </a:bodyPr>
          <a:lstStyle>
            <a:lvl1pPr marL="457200" marR="0" lvl="0" indent="-685800" algn="l" rtl="0">
              <a:lnSpc>
                <a:spcPct val="90000"/>
              </a:lnSpc>
              <a:spcBef>
                <a:spcPts val="2000"/>
              </a:spcBef>
              <a:spcAft>
                <a:spcPts val="0"/>
              </a:spcAft>
              <a:buClr>
                <a:schemeClr val="lt1"/>
              </a:buClr>
              <a:buSzPts val="7200"/>
              <a:buFont typeface="Arial"/>
              <a:buChar char="•"/>
              <a:defRPr sz="7200" b="0" i="0" u="none" strike="noStrike" cap="none">
                <a:solidFill>
                  <a:schemeClr val="lt1"/>
                </a:solidFill>
                <a:latin typeface="Helvetica Neue"/>
                <a:ea typeface="Helvetica Neue"/>
                <a:cs typeface="Helvetica Neue"/>
                <a:sym typeface="Helvetica Neue"/>
              </a:defRPr>
            </a:lvl1pPr>
            <a:lvl2pPr marL="914400" marR="0" lvl="1" indent="-635000" algn="l" rtl="0">
              <a:lnSpc>
                <a:spcPct val="100000"/>
              </a:lnSpc>
              <a:spcBef>
                <a:spcPts val="0"/>
              </a:spcBef>
              <a:spcAft>
                <a:spcPts val="0"/>
              </a:spcAft>
              <a:buClr>
                <a:schemeClr val="lt1"/>
              </a:buClr>
              <a:buSzPts val="6400"/>
              <a:buFont typeface="Arial"/>
              <a:buChar char="•"/>
              <a:defRPr sz="6400" b="0" i="0" u="none" strike="noStrike" cap="none">
                <a:solidFill>
                  <a:schemeClr val="lt1"/>
                </a:solidFill>
                <a:latin typeface="Helvetica Neue"/>
                <a:ea typeface="Helvetica Neue"/>
                <a:cs typeface="Helvetica Neue"/>
                <a:sym typeface="Helvetica Neue"/>
              </a:defRPr>
            </a:lvl2pPr>
            <a:lvl3pPr marL="1371600" marR="0" lvl="2" indent="-571500" algn="l" rtl="0">
              <a:lnSpc>
                <a:spcPct val="90000"/>
              </a:lnSpc>
              <a:spcBef>
                <a:spcPts val="1000"/>
              </a:spcBef>
              <a:spcAft>
                <a:spcPts val="0"/>
              </a:spcAft>
              <a:buClr>
                <a:schemeClr val="lt1"/>
              </a:buClr>
              <a:buSzPts val="5400"/>
              <a:buFont typeface="Arial"/>
              <a:buChar char="•"/>
              <a:defRPr sz="5400" b="0" i="0" u="none" strike="noStrike" cap="none">
                <a:solidFill>
                  <a:schemeClr val="lt1"/>
                </a:solidFill>
                <a:latin typeface="Helvetica Neue"/>
                <a:ea typeface="Helvetica Neue"/>
                <a:cs typeface="Helvetica Neue"/>
                <a:sym typeface="Helvetica Neue"/>
              </a:defRPr>
            </a:lvl3pPr>
            <a:lvl4pPr marL="1828800" marR="0" lvl="3" indent="-381000" algn="l" rtl="0">
              <a:lnSpc>
                <a:spcPct val="90000"/>
              </a:lnSpc>
              <a:spcBef>
                <a:spcPts val="10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4pPr>
            <a:lvl5pPr marL="2286000" marR="0" lvl="4" indent="-342900" algn="l" rtl="0">
              <a:lnSpc>
                <a:spcPct val="90000"/>
              </a:lnSpc>
              <a:spcBef>
                <a:spcPts val="10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5pPr>
            <a:lvl6pPr marL="2743200" marR="0" lvl="5" indent="-457200" algn="l" rtl="0">
              <a:lnSpc>
                <a:spcPct val="90000"/>
              </a:lnSpc>
              <a:spcBef>
                <a:spcPts val="1000"/>
              </a:spcBef>
              <a:spcAft>
                <a:spcPts val="0"/>
              </a:spcAft>
              <a:buClr>
                <a:schemeClr val="lt1"/>
              </a:buClr>
              <a:buSzPts val="3600"/>
              <a:buFont typeface="Arial"/>
              <a:buChar char="•"/>
              <a:defRPr sz="3600" b="0" i="0" u="none" strike="noStrike" cap="none">
                <a:solidFill>
                  <a:schemeClr val="lt1"/>
                </a:solidFill>
                <a:latin typeface="Arial"/>
                <a:ea typeface="Arial"/>
                <a:cs typeface="Arial"/>
                <a:sym typeface="Arial"/>
              </a:defRPr>
            </a:lvl6pPr>
            <a:lvl7pPr marL="3200400" marR="0" lvl="6" indent="-457200" algn="l" rtl="0">
              <a:lnSpc>
                <a:spcPct val="90000"/>
              </a:lnSpc>
              <a:spcBef>
                <a:spcPts val="1000"/>
              </a:spcBef>
              <a:spcAft>
                <a:spcPts val="0"/>
              </a:spcAft>
              <a:buClr>
                <a:schemeClr val="lt1"/>
              </a:buClr>
              <a:buSzPts val="3600"/>
              <a:buFont typeface="Arial"/>
              <a:buChar char="•"/>
              <a:defRPr sz="3600" b="0" i="0" u="none" strike="noStrike" cap="none">
                <a:solidFill>
                  <a:schemeClr val="lt1"/>
                </a:solidFill>
                <a:latin typeface="Arial"/>
                <a:ea typeface="Arial"/>
                <a:cs typeface="Arial"/>
                <a:sym typeface="Arial"/>
              </a:defRPr>
            </a:lvl7pPr>
            <a:lvl8pPr marL="3657600" marR="0" lvl="7" indent="-457200" algn="l" rtl="0">
              <a:lnSpc>
                <a:spcPct val="90000"/>
              </a:lnSpc>
              <a:spcBef>
                <a:spcPts val="1000"/>
              </a:spcBef>
              <a:spcAft>
                <a:spcPts val="0"/>
              </a:spcAft>
              <a:buClr>
                <a:schemeClr val="lt1"/>
              </a:buClr>
              <a:buSzPts val="3600"/>
              <a:buFont typeface="Arial"/>
              <a:buChar char="•"/>
              <a:defRPr sz="3600" b="0" i="0" u="none" strike="noStrike" cap="none">
                <a:solidFill>
                  <a:schemeClr val="lt1"/>
                </a:solidFill>
                <a:latin typeface="Arial"/>
                <a:ea typeface="Arial"/>
                <a:cs typeface="Arial"/>
                <a:sym typeface="Arial"/>
              </a:defRPr>
            </a:lvl8pPr>
            <a:lvl9pPr marL="4114800" marR="0" lvl="8" indent="-457200" algn="l" rtl="0">
              <a:lnSpc>
                <a:spcPct val="90000"/>
              </a:lnSpc>
              <a:spcBef>
                <a:spcPts val="1000"/>
              </a:spcBef>
              <a:spcAft>
                <a:spcPts val="0"/>
              </a:spcAft>
              <a:buClr>
                <a:schemeClr val="lt1"/>
              </a:buClr>
              <a:buSzPts val="3600"/>
              <a:buFont typeface="Arial"/>
              <a:buChar char="•"/>
              <a:defRPr sz="36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lk_Titled">
  <p:cSld name="Blk_Titled">
    <p:spTree>
      <p:nvGrpSpPr>
        <p:cNvPr id="1" name="Shape 1142"/>
        <p:cNvGrpSpPr/>
        <p:nvPr/>
      </p:nvGrpSpPr>
      <p:grpSpPr>
        <a:xfrm>
          <a:off x="0" y="0"/>
          <a:ext cx="0" cy="0"/>
          <a:chOff x="0" y="0"/>
          <a:chExt cx="0" cy="0"/>
        </a:xfrm>
      </p:grpSpPr>
      <p:grpSp>
        <p:nvGrpSpPr>
          <p:cNvPr id="1143" name="Google Shape;1143;p67"/>
          <p:cNvGrpSpPr/>
          <p:nvPr/>
        </p:nvGrpSpPr>
        <p:grpSpPr>
          <a:xfrm>
            <a:off x="437040" y="5814"/>
            <a:ext cx="23513873" cy="13485748"/>
            <a:chOff x="0" y="-1"/>
            <a:chExt cx="23520930" cy="13485748"/>
          </a:xfrm>
        </p:grpSpPr>
        <p:grpSp>
          <p:nvGrpSpPr>
            <p:cNvPr id="1144" name="Google Shape;1144;p67"/>
            <p:cNvGrpSpPr/>
            <p:nvPr/>
          </p:nvGrpSpPr>
          <p:grpSpPr>
            <a:xfrm>
              <a:off x="0" y="228870"/>
              <a:ext cx="23520930" cy="13256877"/>
              <a:chOff x="0" y="-1"/>
              <a:chExt cx="23520930" cy="13256877"/>
            </a:xfrm>
          </p:grpSpPr>
          <p:sp>
            <p:nvSpPr>
              <p:cNvPr id="1145" name="Google Shape;1145;p67"/>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46" name="Google Shape;1146;p67"/>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47" name="Google Shape;1147;p67"/>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48" name="Google Shape;1148;p67"/>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49" name="Google Shape;1149;p67"/>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50" name="Google Shape;1150;p67"/>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51" name="Google Shape;1151;p67"/>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52" name="Google Shape;1152;p67"/>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1153" name="Google Shape;1153;p67"/>
            <p:cNvGrpSpPr/>
            <p:nvPr/>
          </p:nvGrpSpPr>
          <p:grpSpPr>
            <a:xfrm>
              <a:off x="20968243" y="-1"/>
              <a:ext cx="1898100" cy="1898100"/>
              <a:chOff x="-1" y="-1"/>
              <a:chExt cx="1898100" cy="1898100"/>
            </a:xfrm>
          </p:grpSpPr>
          <p:sp>
            <p:nvSpPr>
              <p:cNvPr id="1154" name="Google Shape;1154;p67"/>
              <p:cNvSpPr/>
              <p:nvPr/>
            </p:nvSpPr>
            <p:spPr>
              <a:xfrm>
                <a:off x="-1" y="-1"/>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400"/>
                  <a:buFont typeface="Helvetica Neue"/>
                  <a:buNone/>
                </a:pPr>
                <a:endParaRPr sz="3200">
                  <a:solidFill>
                    <a:srgbClr val="FFFFFF"/>
                  </a:solidFill>
                  <a:latin typeface="Helvetica Neue"/>
                  <a:ea typeface="Helvetica Neue"/>
                  <a:cs typeface="Helvetica Neue"/>
                  <a:sym typeface="Helvetica Neue"/>
                </a:endParaRPr>
              </a:p>
            </p:txBody>
          </p:sp>
          <p:pic>
            <p:nvPicPr>
              <p:cNvPr id="1155" name="Google Shape;1155;p67" descr="Google Shape;410;p58"/>
              <p:cNvPicPr preferRelativeResize="0"/>
              <p:nvPr/>
            </p:nvPicPr>
            <p:blipFill rotWithShape="1">
              <a:blip r:embed="rId2">
                <a:alphaModFix/>
              </a:blip>
              <a:srcRect/>
              <a:stretch/>
            </p:blipFill>
            <p:spPr>
              <a:xfrm>
                <a:off x="438601" y="438683"/>
                <a:ext cx="1016000" cy="1028703"/>
              </a:xfrm>
              <a:prstGeom prst="rect">
                <a:avLst/>
              </a:prstGeom>
              <a:noFill/>
              <a:ln>
                <a:noFill/>
              </a:ln>
            </p:spPr>
          </p:pic>
        </p:grpSp>
      </p:grpSp>
      <p:sp>
        <p:nvSpPr>
          <p:cNvPr id="1156" name="Google Shape;1156;p67"/>
          <p:cNvSpPr txBox="1">
            <a:spLocks noGrp="1"/>
          </p:cNvSpPr>
          <p:nvPr>
            <p:ph type="title"/>
          </p:nvPr>
        </p:nvSpPr>
        <p:spPr>
          <a:xfrm>
            <a:off x="1129202" y="730252"/>
            <a:ext cx="20264400" cy="11814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6400"/>
              <a:buFont typeface="Helvetica Neue"/>
              <a:buNone/>
              <a:defRPr sz="64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lk_Base">
  <p:cSld name="Blk_Base">
    <p:spTree>
      <p:nvGrpSpPr>
        <p:cNvPr id="1" name="Shape 1157"/>
        <p:cNvGrpSpPr/>
        <p:nvPr/>
      </p:nvGrpSpPr>
      <p:grpSpPr>
        <a:xfrm>
          <a:off x="0" y="0"/>
          <a:ext cx="0" cy="0"/>
          <a:chOff x="0" y="0"/>
          <a:chExt cx="0" cy="0"/>
        </a:xfrm>
      </p:grpSpPr>
      <p:grpSp>
        <p:nvGrpSpPr>
          <p:cNvPr id="1158" name="Google Shape;1158;p68"/>
          <p:cNvGrpSpPr/>
          <p:nvPr/>
        </p:nvGrpSpPr>
        <p:grpSpPr>
          <a:xfrm>
            <a:off x="437040" y="5814"/>
            <a:ext cx="23513873" cy="13485748"/>
            <a:chOff x="0" y="-1"/>
            <a:chExt cx="23520930" cy="13485748"/>
          </a:xfrm>
        </p:grpSpPr>
        <p:grpSp>
          <p:nvGrpSpPr>
            <p:cNvPr id="1159" name="Google Shape;1159;p68"/>
            <p:cNvGrpSpPr/>
            <p:nvPr/>
          </p:nvGrpSpPr>
          <p:grpSpPr>
            <a:xfrm>
              <a:off x="0" y="228870"/>
              <a:ext cx="23520930" cy="13256877"/>
              <a:chOff x="0" y="-1"/>
              <a:chExt cx="23520930" cy="13256877"/>
            </a:xfrm>
          </p:grpSpPr>
          <p:sp>
            <p:nvSpPr>
              <p:cNvPr id="1160" name="Google Shape;1160;p68"/>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61" name="Google Shape;1161;p68"/>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62" name="Google Shape;1162;p68"/>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63" name="Google Shape;1163;p68"/>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64" name="Google Shape;1164;p68"/>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65" name="Google Shape;1165;p68"/>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66" name="Google Shape;1166;p68"/>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67" name="Google Shape;1167;p68"/>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1168" name="Google Shape;1168;p68"/>
            <p:cNvGrpSpPr/>
            <p:nvPr/>
          </p:nvGrpSpPr>
          <p:grpSpPr>
            <a:xfrm>
              <a:off x="20968243" y="-1"/>
              <a:ext cx="1898100" cy="1898100"/>
              <a:chOff x="-1" y="-1"/>
              <a:chExt cx="1898100" cy="1898100"/>
            </a:xfrm>
          </p:grpSpPr>
          <p:sp>
            <p:nvSpPr>
              <p:cNvPr id="1169" name="Google Shape;1169;p68"/>
              <p:cNvSpPr/>
              <p:nvPr/>
            </p:nvSpPr>
            <p:spPr>
              <a:xfrm>
                <a:off x="-1" y="-1"/>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400"/>
                  <a:buFont typeface="Helvetica Neue"/>
                  <a:buNone/>
                </a:pPr>
                <a:endParaRPr sz="3200">
                  <a:solidFill>
                    <a:srgbClr val="FFFFFF"/>
                  </a:solidFill>
                  <a:latin typeface="Helvetica Neue"/>
                  <a:ea typeface="Helvetica Neue"/>
                  <a:cs typeface="Helvetica Neue"/>
                  <a:sym typeface="Helvetica Neue"/>
                </a:endParaRPr>
              </a:p>
            </p:txBody>
          </p:sp>
          <p:pic>
            <p:nvPicPr>
              <p:cNvPr id="1170" name="Google Shape;1170;p68" descr="Google Shape;410;p58"/>
              <p:cNvPicPr preferRelativeResize="0"/>
              <p:nvPr/>
            </p:nvPicPr>
            <p:blipFill rotWithShape="1">
              <a:blip r:embed="rId2">
                <a:alphaModFix/>
              </a:blip>
              <a:srcRect/>
              <a:stretch/>
            </p:blipFill>
            <p:spPr>
              <a:xfrm>
                <a:off x="438601" y="438683"/>
                <a:ext cx="1016000" cy="1028703"/>
              </a:xfrm>
              <a:prstGeom prst="rect">
                <a:avLst/>
              </a:prstGeom>
              <a:noFill/>
              <a:ln>
                <a:noFill/>
              </a:ln>
            </p:spPr>
          </p:pic>
        </p:gr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Wht_Section">
  <p:cSld name="Wht_Section">
    <p:bg>
      <p:bgPr>
        <a:solidFill>
          <a:schemeClr val="lt1"/>
        </a:solidFill>
        <a:effectLst/>
      </p:bgPr>
    </p:bg>
    <p:spTree>
      <p:nvGrpSpPr>
        <p:cNvPr id="1" name="Shape 1171"/>
        <p:cNvGrpSpPr/>
        <p:nvPr/>
      </p:nvGrpSpPr>
      <p:grpSpPr>
        <a:xfrm>
          <a:off x="0" y="0"/>
          <a:ext cx="0" cy="0"/>
          <a:chOff x="0" y="0"/>
          <a:chExt cx="0" cy="0"/>
        </a:xfrm>
      </p:grpSpPr>
      <p:sp>
        <p:nvSpPr>
          <p:cNvPr id="1172" name="Google Shape;1172;p69"/>
          <p:cNvSpPr txBox="1">
            <a:spLocks noGrp="1"/>
          </p:cNvSpPr>
          <p:nvPr>
            <p:ph type="title"/>
          </p:nvPr>
        </p:nvSpPr>
        <p:spPr>
          <a:xfrm>
            <a:off x="1675963" y="5292664"/>
            <a:ext cx="21025800" cy="21936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dk1"/>
              </a:buClr>
              <a:buSzPts val="15000"/>
              <a:buFont typeface="Helvetica Neue"/>
              <a:buNone/>
              <a:defRPr sz="150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grpSp>
        <p:nvGrpSpPr>
          <p:cNvPr id="1173" name="Google Shape;1173;p69"/>
          <p:cNvGrpSpPr/>
          <p:nvPr/>
        </p:nvGrpSpPr>
        <p:grpSpPr>
          <a:xfrm>
            <a:off x="437040" y="234686"/>
            <a:ext cx="23513873" cy="13256877"/>
            <a:chOff x="0" y="-1"/>
            <a:chExt cx="23520930" cy="13256877"/>
          </a:xfrm>
        </p:grpSpPr>
        <p:sp>
          <p:nvSpPr>
            <p:cNvPr id="1174" name="Google Shape;1174;p69"/>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75" name="Google Shape;1175;p69"/>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76" name="Google Shape;1176;p69"/>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77" name="Google Shape;1177;p69"/>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78" name="Google Shape;1178;p69"/>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79" name="Google Shape;1179;p69"/>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80" name="Google Shape;1180;p69"/>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81" name="Google Shape;1181;p69"/>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182" name="Google Shape;1182;p69"/>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183" name="Google Shape;1183;p69"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Wht_Titled_Content">
  <p:cSld name="Wht_Titled_Content">
    <p:bg>
      <p:bgPr>
        <a:solidFill>
          <a:schemeClr val="lt1"/>
        </a:solidFill>
        <a:effectLst/>
      </p:bgPr>
    </p:bg>
    <p:spTree>
      <p:nvGrpSpPr>
        <p:cNvPr id="1" name="Shape 1184"/>
        <p:cNvGrpSpPr/>
        <p:nvPr/>
      </p:nvGrpSpPr>
      <p:grpSpPr>
        <a:xfrm>
          <a:off x="0" y="0"/>
          <a:ext cx="0" cy="0"/>
          <a:chOff x="0" y="0"/>
          <a:chExt cx="0" cy="0"/>
        </a:xfrm>
      </p:grpSpPr>
      <p:grpSp>
        <p:nvGrpSpPr>
          <p:cNvPr id="1185" name="Google Shape;1185;p70"/>
          <p:cNvGrpSpPr/>
          <p:nvPr/>
        </p:nvGrpSpPr>
        <p:grpSpPr>
          <a:xfrm>
            <a:off x="437040" y="234686"/>
            <a:ext cx="23513873" cy="13256877"/>
            <a:chOff x="0" y="-1"/>
            <a:chExt cx="23520930" cy="13256877"/>
          </a:xfrm>
        </p:grpSpPr>
        <p:sp>
          <p:nvSpPr>
            <p:cNvPr id="1186" name="Google Shape;1186;p70"/>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87" name="Google Shape;1187;p70"/>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88" name="Google Shape;1188;p70"/>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89" name="Google Shape;1189;p70"/>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90" name="Google Shape;1190;p70"/>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91" name="Google Shape;1191;p70"/>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92" name="Google Shape;1192;p70"/>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93" name="Google Shape;1193;p70"/>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194" name="Google Shape;1194;p70"/>
          <p:cNvSpPr txBox="1">
            <a:spLocks noGrp="1"/>
          </p:cNvSpPr>
          <p:nvPr>
            <p:ph type="title"/>
          </p:nvPr>
        </p:nvSpPr>
        <p:spPr>
          <a:xfrm>
            <a:off x="1129202" y="730252"/>
            <a:ext cx="17033700" cy="1181400"/>
          </a:xfrm>
          <a:prstGeom prst="rect">
            <a:avLst/>
          </a:prstGeom>
          <a:noFill/>
          <a:ln>
            <a:noFill/>
          </a:ln>
        </p:spPr>
        <p:txBody>
          <a:bodyPr spcFirstLastPara="1" wrap="square" lIns="182825" tIns="91375" rIns="182825" bIns="91375" anchor="t" anchorCtr="0">
            <a:noAutofit/>
          </a:bodyPr>
          <a:lstStyle>
            <a:lvl1pPr marR="0" lvl="0" algn="l" rtl="0">
              <a:lnSpc>
                <a:spcPct val="90000"/>
              </a:lnSpc>
              <a:spcBef>
                <a:spcPts val="0"/>
              </a:spcBef>
              <a:spcAft>
                <a:spcPts val="0"/>
              </a:spcAft>
              <a:buClr>
                <a:schemeClr val="dk1"/>
              </a:buClr>
              <a:buSzPts val="6400"/>
              <a:buFont typeface="Helvetica Neue"/>
              <a:buNone/>
              <a:defRPr sz="64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cxnSp>
        <p:nvCxnSpPr>
          <p:cNvPr id="1195" name="Google Shape;1195;p70"/>
          <p:cNvCxnSpPr/>
          <p:nvPr/>
        </p:nvCxnSpPr>
        <p:spPr>
          <a:xfrm>
            <a:off x="1354795" y="1853226"/>
            <a:ext cx="21205800" cy="0"/>
          </a:xfrm>
          <a:prstGeom prst="straightConnector1">
            <a:avLst/>
          </a:prstGeom>
          <a:noFill/>
          <a:ln w="38100" cap="flat" cmpd="sng">
            <a:solidFill>
              <a:schemeClr val="dk1"/>
            </a:solidFill>
            <a:prstDash val="solid"/>
            <a:miter lim="800000"/>
            <a:headEnd type="none" w="sm" len="sm"/>
            <a:tailEnd type="none" w="sm" len="sm"/>
          </a:ln>
        </p:spPr>
      </p:cxnSp>
      <p:sp>
        <p:nvSpPr>
          <p:cNvPr id="1196" name="Google Shape;1196;p70"/>
          <p:cNvSpPr txBox="1">
            <a:spLocks noGrp="1"/>
          </p:cNvSpPr>
          <p:nvPr>
            <p:ph type="body" idx="1"/>
          </p:nvPr>
        </p:nvSpPr>
        <p:spPr>
          <a:xfrm>
            <a:off x="1086553" y="2658754"/>
            <a:ext cx="22211100" cy="7985400"/>
          </a:xfrm>
          <a:prstGeom prst="rect">
            <a:avLst/>
          </a:prstGeom>
          <a:noFill/>
          <a:ln>
            <a:noFill/>
          </a:ln>
        </p:spPr>
        <p:txBody>
          <a:bodyPr spcFirstLastPara="1" wrap="square" lIns="182825" tIns="91375" rIns="182825" bIns="91375" anchor="t" anchorCtr="0">
            <a:noAutofit/>
          </a:bodyPr>
          <a:lstStyle>
            <a:lvl1pPr marL="457200" marR="0" lvl="0"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Helvetica Neue"/>
                <a:ea typeface="Helvetica Neue"/>
                <a:cs typeface="Helvetica Neue"/>
                <a:sym typeface="Helvetica Neue"/>
              </a:defRPr>
            </a:lvl1pPr>
            <a:lvl2pPr marL="914400" marR="0" lvl="1" indent="-635000" algn="l" rtl="0">
              <a:lnSpc>
                <a:spcPct val="100000"/>
              </a:lnSpc>
              <a:spcBef>
                <a:spcPts val="0"/>
              </a:spcBef>
              <a:spcAft>
                <a:spcPts val="0"/>
              </a:spcAft>
              <a:buClr>
                <a:schemeClr val="dk1"/>
              </a:buClr>
              <a:buSzPts val="6400"/>
              <a:buFont typeface="Arial"/>
              <a:buChar char="•"/>
              <a:defRPr sz="6400" b="0" i="0" u="none" strike="noStrike" cap="none">
                <a:solidFill>
                  <a:schemeClr val="dk1"/>
                </a:solidFill>
                <a:latin typeface="Helvetica Neue"/>
                <a:ea typeface="Helvetica Neue"/>
                <a:cs typeface="Helvetica Neue"/>
                <a:sym typeface="Helvetica Neue"/>
              </a:defRPr>
            </a:lvl2pPr>
            <a:lvl3pPr marL="1371600" marR="0" lvl="2" indent="-571500" algn="l" rtl="0">
              <a:lnSpc>
                <a:spcPct val="90000"/>
              </a:lnSpc>
              <a:spcBef>
                <a:spcPts val="1000"/>
              </a:spcBef>
              <a:spcAft>
                <a:spcPts val="0"/>
              </a:spcAft>
              <a:buClr>
                <a:schemeClr val="dk1"/>
              </a:buClr>
              <a:buSzPts val="5400"/>
              <a:buFont typeface="Arial"/>
              <a:buChar char="•"/>
              <a:defRPr sz="5400" b="0" i="0" u="none" strike="noStrike" cap="none">
                <a:solidFill>
                  <a:schemeClr val="dk1"/>
                </a:solidFill>
                <a:latin typeface="Helvetica Neue"/>
                <a:ea typeface="Helvetica Neue"/>
                <a:cs typeface="Helvetica Neue"/>
                <a:sym typeface="Helvetica Neue"/>
              </a:defRPr>
            </a:lvl3pPr>
            <a:lvl4pPr marL="1828800" marR="0" lvl="3" indent="-381000"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4290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6pPr>
            <a:lvl7pPr marL="3200400" marR="0" lvl="6"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7pPr>
            <a:lvl8pPr marL="3657600" marR="0" lvl="7"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8pPr>
            <a:lvl9pPr marL="4114800" marR="0" lvl="8"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9pPr>
          </a:lstStyle>
          <a:p>
            <a:endParaRPr/>
          </a:p>
        </p:txBody>
      </p:sp>
      <p:sp>
        <p:nvSpPr>
          <p:cNvPr id="1197" name="Google Shape;1197;p70"/>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198" name="Google Shape;1198;p70"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_Wht_Titled_Content">
  <p:cSld name="1_Wht_Titled_Content">
    <p:bg>
      <p:bgPr>
        <a:solidFill>
          <a:schemeClr val="lt1"/>
        </a:solidFill>
        <a:effectLst/>
      </p:bgPr>
    </p:bg>
    <p:spTree>
      <p:nvGrpSpPr>
        <p:cNvPr id="1" name="Shape 1199"/>
        <p:cNvGrpSpPr/>
        <p:nvPr/>
      </p:nvGrpSpPr>
      <p:grpSpPr>
        <a:xfrm>
          <a:off x="0" y="0"/>
          <a:ext cx="0" cy="0"/>
          <a:chOff x="0" y="0"/>
          <a:chExt cx="0" cy="0"/>
        </a:xfrm>
      </p:grpSpPr>
      <p:sp>
        <p:nvSpPr>
          <p:cNvPr id="1200" name="Google Shape;1200;p71"/>
          <p:cNvSpPr/>
          <p:nvPr/>
        </p:nvSpPr>
        <p:spPr>
          <a:xfrm>
            <a:off x="1129204" y="2293258"/>
            <a:ext cx="22211100" cy="10389000"/>
          </a:xfrm>
          <a:prstGeom prst="rect">
            <a:avLst/>
          </a:prstGeom>
          <a:solidFill>
            <a:srgbClr val="F2F2F2"/>
          </a:solidFill>
          <a:ln>
            <a:noFill/>
          </a:ln>
        </p:spPr>
        <p:txBody>
          <a:bodyPr spcFirstLastPara="1" wrap="square" lIns="182825" tIns="91375" rIns="182825" bIns="91375" anchor="ctr" anchorCtr="0">
            <a:noAutofit/>
          </a:bodyPr>
          <a:lstStyle/>
          <a:p>
            <a:pPr marL="0" marR="0" lvl="0" indent="0" algn="ctr" rtl="0">
              <a:spcBef>
                <a:spcPts val="0"/>
              </a:spcBef>
              <a:spcAft>
                <a:spcPts val="0"/>
              </a:spcAft>
              <a:buNone/>
            </a:pPr>
            <a:endParaRPr sz="3600">
              <a:solidFill>
                <a:srgbClr val="FFFFFF"/>
              </a:solidFill>
              <a:latin typeface="Arial"/>
              <a:ea typeface="Arial"/>
              <a:cs typeface="Arial"/>
              <a:sym typeface="Arial"/>
            </a:endParaRPr>
          </a:p>
        </p:txBody>
      </p:sp>
      <p:grpSp>
        <p:nvGrpSpPr>
          <p:cNvPr id="1201" name="Google Shape;1201;p71"/>
          <p:cNvGrpSpPr/>
          <p:nvPr/>
        </p:nvGrpSpPr>
        <p:grpSpPr>
          <a:xfrm>
            <a:off x="437040" y="234686"/>
            <a:ext cx="23513873" cy="13256877"/>
            <a:chOff x="0" y="-1"/>
            <a:chExt cx="23520930" cy="13256877"/>
          </a:xfrm>
        </p:grpSpPr>
        <p:sp>
          <p:nvSpPr>
            <p:cNvPr id="1202" name="Google Shape;1202;p71"/>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03" name="Google Shape;1203;p71"/>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04" name="Google Shape;1204;p71"/>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05" name="Google Shape;1205;p71"/>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06" name="Google Shape;1206;p71"/>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07" name="Google Shape;1207;p71"/>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08" name="Google Shape;1208;p71"/>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09" name="Google Shape;1209;p71"/>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10" name="Google Shape;1210;p71"/>
          <p:cNvSpPr txBox="1">
            <a:spLocks noGrp="1"/>
          </p:cNvSpPr>
          <p:nvPr>
            <p:ph type="title"/>
          </p:nvPr>
        </p:nvSpPr>
        <p:spPr>
          <a:xfrm>
            <a:off x="1129202" y="730252"/>
            <a:ext cx="17033700" cy="1181400"/>
          </a:xfrm>
          <a:prstGeom prst="rect">
            <a:avLst/>
          </a:prstGeom>
          <a:noFill/>
          <a:ln>
            <a:noFill/>
          </a:ln>
        </p:spPr>
        <p:txBody>
          <a:bodyPr spcFirstLastPara="1" wrap="square" lIns="182825" tIns="91375" rIns="182825" bIns="91375" anchor="t" anchorCtr="0">
            <a:noAutofit/>
          </a:bodyPr>
          <a:lstStyle>
            <a:lvl1pPr marR="0" lvl="0" algn="l" rtl="0">
              <a:lnSpc>
                <a:spcPct val="90000"/>
              </a:lnSpc>
              <a:spcBef>
                <a:spcPts val="0"/>
              </a:spcBef>
              <a:spcAft>
                <a:spcPts val="0"/>
              </a:spcAft>
              <a:buClr>
                <a:schemeClr val="dk1"/>
              </a:buClr>
              <a:buSzPts val="6400"/>
              <a:buFont typeface="Helvetica Neue"/>
              <a:buNone/>
              <a:defRPr sz="64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cxnSp>
        <p:nvCxnSpPr>
          <p:cNvPr id="1211" name="Google Shape;1211;p71"/>
          <p:cNvCxnSpPr/>
          <p:nvPr/>
        </p:nvCxnSpPr>
        <p:spPr>
          <a:xfrm>
            <a:off x="1354795" y="1853226"/>
            <a:ext cx="21205800" cy="0"/>
          </a:xfrm>
          <a:prstGeom prst="straightConnector1">
            <a:avLst/>
          </a:prstGeom>
          <a:noFill/>
          <a:ln w="38100" cap="flat" cmpd="sng">
            <a:solidFill>
              <a:schemeClr val="dk1"/>
            </a:solidFill>
            <a:prstDash val="solid"/>
            <a:miter lim="800000"/>
            <a:headEnd type="none" w="sm" len="sm"/>
            <a:tailEnd type="none" w="sm" len="sm"/>
          </a:ln>
        </p:spPr>
      </p:cxnSp>
      <p:sp>
        <p:nvSpPr>
          <p:cNvPr id="1212" name="Google Shape;1212;p71"/>
          <p:cNvSpPr txBox="1">
            <a:spLocks noGrp="1"/>
          </p:cNvSpPr>
          <p:nvPr>
            <p:ph type="body" idx="1"/>
          </p:nvPr>
        </p:nvSpPr>
        <p:spPr>
          <a:xfrm>
            <a:off x="1123027" y="2658754"/>
            <a:ext cx="22174500" cy="7985400"/>
          </a:xfrm>
          <a:prstGeom prst="rect">
            <a:avLst/>
          </a:prstGeom>
          <a:noFill/>
          <a:ln>
            <a:noFill/>
          </a:ln>
        </p:spPr>
        <p:txBody>
          <a:bodyPr spcFirstLastPara="1" wrap="square" lIns="182825" tIns="91375" rIns="182825" bIns="91375" anchor="t" anchorCtr="0">
            <a:noAutofit/>
          </a:bodyPr>
          <a:lstStyle>
            <a:lvl1pPr marL="457200" marR="0" lvl="0"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Helvetica Neue"/>
                <a:ea typeface="Helvetica Neue"/>
                <a:cs typeface="Helvetica Neue"/>
                <a:sym typeface="Helvetica Neue"/>
              </a:defRPr>
            </a:lvl1pPr>
            <a:lvl2pPr marL="914400" marR="0" lvl="1" indent="-635000" algn="l" rtl="0">
              <a:lnSpc>
                <a:spcPct val="100000"/>
              </a:lnSpc>
              <a:spcBef>
                <a:spcPts val="0"/>
              </a:spcBef>
              <a:spcAft>
                <a:spcPts val="0"/>
              </a:spcAft>
              <a:buClr>
                <a:schemeClr val="dk1"/>
              </a:buClr>
              <a:buSzPts val="6400"/>
              <a:buFont typeface="Arial"/>
              <a:buChar char="•"/>
              <a:defRPr sz="6400" b="0" i="0" u="none" strike="noStrike" cap="none">
                <a:solidFill>
                  <a:schemeClr val="dk1"/>
                </a:solidFill>
                <a:latin typeface="Helvetica Neue"/>
                <a:ea typeface="Helvetica Neue"/>
                <a:cs typeface="Helvetica Neue"/>
                <a:sym typeface="Helvetica Neue"/>
              </a:defRPr>
            </a:lvl2pPr>
            <a:lvl3pPr marL="1371600" marR="0" lvl="2" indent="-571500" algn="l" rtl="0">
              <a:lnSpc>
                <a:spcPct val="90000"/>
              </a:lnSpc>
              <a:spcBef>
                <a:spcPts val="1000"/>
              </a:spcBef>
              <a:spcAft>
                <a:spcPts val="0"/>
              </a:spcAft>
              <a:buClr>
                <a:schemeClr val="dk1"/>
              </a:buClr>
              <a:buSzPts val="5400"/>
              <a:buFont typeface="Arial"/>
              <a:buChar char="•"/>
              <a:defRPr sz="5400" b="0" i="0" u="none" strike="noStrike" cap="none">
                <a:solidFill>
                  <a:schemeClr val="dk1"/>
                </a:solidFill>
                <a:latin typeface="Helvetica Neue"/>
                <a:ea typeface="Helvetica Neue"/>
                <a:cs typeface="Helvetica Neue"/>
                <a:sym typeface="Helvetica Neue"/>
              </a:defRPr>
            </a:lvl3pPr>
            <a:lvl4pPr marL="1828800" marR="0" lvl="3" indent="-381000"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4290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6pPr>
            <a:lvl7pPr marL="3200400" marR="0" lvl="6"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7pPr>
            <a:lvl8pPr marL="3657600" marR="0" lvl="7"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8pPr>
            <a:lvl9pPr marL="4114800" marR="0" lvl="8"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9pPr>
          </a:lstStyle>
          <a:p>
            <a:endParaRPr/>
          </a:p>
        </p:txBody>
      </p:sp>
      <p:sp>
        <p:nvSpPr>
          <p:cNvPr id="1213" name="Google Shape;1213;p71"/>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14" name="Google Shape;1214;p71"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Wht_Titled">
  <p:cSld name="Wht_Titled">
    <p:bg>
      <p:bgPr>
        <a:solidFill>
          <a:schemeClr val="lt1"/>
        </a:solidFill>
        <a:effectLst/>
      </p:bgPr>
    </p:bg>
    <p:spTree>
      <p:nvGrpSpPr>
        <p:cNvPr id="1" name="Shape 1215"/>
        <p:cNvGrpSpPr/>
        <p:nvPr/>
      </p:nvGrpSpPr>
      <p:grpSpPr>
        <a:xfrm>
          <a:off x="0" y="0"/>
          <a:ext cx="0" cy="0"/>
          <a:chOff x="0" y="0"/>
          <a:chExt cx="0" cy="0"/>
        </a:xfrm>
      </p:grpSpPr>
      <p:grpSp>
        <p:nvGrpSpPr>
          <p:cNvPr id="1216" name="Google Shape;1216;p72"/>
          <p:cNvGrpSpPr/>
          <p:nvPr/>
        </p:nvGrpSpPr>
        <p:grpSpPr>
          <a:xfrm>
            <a:off x="437040" y="234686"/>
            <a:ext cx="23513873" cy="13256877"/>
            <a:chOff x="0" y="-1"/>
            <a:chExt cx="23520930" cy="13256877"/>
          </a:xfrm>
        </p:grpSpPr>
        <p:sp>
          <p:nvSpPr>
            <p:cNvPr id="1217" name="Google Shape;1217;p72"/>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18" name="Google Shape;1218;p72"/>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19" name="Google Shape;1219;p72"/>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20" name="Google Shape;1220;p72"/>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21" name="Google Shape;1221;p72"/>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22" name="Google Shape;1222;p72"/>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23" name="Google Shape;1223;p72"/>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24" name="Google Shape;1224;p72"/>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25" name="Google Shape;1225;p72"/>
          <p:cNvSpPr txBox="1">
            <a:spLocks noGrp="1"/>
          </p:cNvSpPr>
          <p:nvPr>
            <p:ph type="title"/>
          </p:nvPr>
        </p:nvSpPr>
        <p:spPr>
          <a:xfrm>
            <a:off x="1129202" y="730252"/>
            <a:ext cx="22168500" cy="11814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dk1"/>
              </a:buClr>
              <a:buSzPts val="6400"/>
              <a:buFont typeface="Helvetica Neue"/>
              <a:buNone/>
              <a:defRPr sz="64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
        <p:nvSpPr>
          <p:cNvPr id="1226" name="Google Shape;1226;p72"/>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27" name="Google Shape;1227;p72"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5. Title Slide: FinTech">
  <p:cSld name="CUSTOM_2_3_1_1_1_1_1_2_1_2_1_1_1_1_2_1_1_1_1_1">
    <p:spTree>
      <p:nvGrpSpPr>
        <p:cNvPr id="1"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60" name="Google Shape;60;p9"/>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61" name="Google Shape;61;p9"/>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62" name="Google Shape;62;p9"/>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FinTech</a:t>
            </a:r>
            <a:endParaRPr sz="4800">
              <a:solidFill>
                <a:srgbClr val="FFFFFF"/>
              </a:solidFill>
              <a:latin typeface="Roboto Medium"/>
              <a:ea typeface="Roboto Medium"/>
              <a:cs typeface="Roboto Medium"/>
              <a:sym typeface="Roboto Medium"/>
            </a:endParaRPr>
          </a:p>
        </p:txBody>
      </p:sp>
      <p:sp>
        <p:nvSpPr>
          <p:cNvPr id="63" name="Google Shape;63;p9"/>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4" name="Google Shape;64;p9"/>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 name="Google Shape;65;p9"/>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sp>
        <p:nvSpPr>
          <p:cNvPr id="66" name="Google Shape;66;p9"/>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pic>
        <p:nvPicPr>
          <p:cNvPr id="67" name="Google Shape;67;p9"/>
          <p:cNvPicPr preferRelativeResize="0"/>
          <p:nvPr/>
        </p:nvPicPr>
        <p:blipFill>
          <a:blip r:embed="rId4">
            <a:alphaModFix/>
          </a:blip>
          <a:stretch>
            <a:fillRect/>
          </a:stretch>
        </p:blipFill>
        <p:spPr>
          <a:xfrm>
            <a:off x="2436032" y="2786733"/>
            <a:ext cx="6212583" cy="621258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_Wht_Titled">
  <p:cSld name="1_Wht_Titled">
    <p:bg>
      <p:bgPr>
        <a:solidFill>
          <a:schemeClr val="lt1"/>
        </a:solidFill>
        <a:effectLst/>
      </p:bgPr>
    </p:bg>
    <p:spTree>
      <p:nvGrpSpPr>
        <p:cNvPr id="1" name="Shape 1228"/>
        <p:cNvGrpSpPr/>
        <p:nvPr/>
      </p:nvGrpSpPr>
      <p:grpSpPr>
        <a:xfrm>
          <a:off x="0" y="0"/>
          <a:ext cx="0" cy="0"/>
          <a:chOff x="0" y="0"/>
          <a:chExt cx="0" cy="0"/>
        </a:xfrm>
      </p:grpSpPr>
      <p:grpSp>
        <p:nvGrpSpPr>
          <p:cNvPr id="1229" name="Google Shape;1229;p73"/>
          <p:cNvGrpSpPr/>
          <p:nvPr/>
        </p:nvGrpSpPr>
        <p:grpSpPr>
          <a:xfrm>
            <a:off x="437040" y="234686"/>
            <a:ext cx="23513873" cy="13256877"/>
            <a:chOff x="0" y="-1"/>
            <a:chExt cx="23520930" cy="13256877"/>
          </a:xfrm>
        </p:grpSpPr>
        <p:sp>
          <p:nvSpPr>
            <p:cNvPr id="1230" name="Google Shape;1230;p73"/>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31" name="Google Shape;1231;p73"/>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32" name="Google Shape;1232;p73"/>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33" name="Google Shape;1233;p73"/>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34" name="Google Shape;1234;p73"/>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35" name="Google Shape;1235;p73"/>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36" name="Google Shape;1236;p73"/>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37" name="Google Shape;1237;p73"/>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38" name="Google Shape;1238;p73"/>
          <p:cNvSpPr txBox="1">
            <a:spLocks noGrp="1"/>
          </p:cNvSpPr>
          <p:nvPr>
            <p:ph type="title"/>
          </p:nvPr>
        </p:nvSpPr>
        <p:spPr>
          <a:xfrm>
            <a:off x="1129202" y="12160790"/>
            <a:ext cx="22168500" cy="7434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dk1"/>
              </a:buClr>
              <a:buSzPts val="6400"/>
              <a:buFont typeface="Helvetica Neue"/>
              <a:buNone/>
              <a:defRPr sz="64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
        <p:nvSpPr>
          <p:cNvPr id="1239" name="Google Shape;1239;p73"/>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40" name="Google Shape;1240;p73"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Wht_Base">
  <p:cSld name="Wht_Base">
    <p:bg>
      <p:bgPr>
        <a:solidFill>
          <a:schemeClr val="lt1"/>
        </a:solidFill>
        <a:effectLst/>
      </p:bgPr>
    </p:bg>
    <p:spTree>
      <p:nvGrpSpPr>
        <p:cNvPr id="1" name="Shape 1241"/>
        <p:cNvGrpSpPr/>
        <p:nvPr/>
      </p:nvGrpSpPr>
      <p:grpSpPr>
        <a:xfrm>
          <a:off x="0" y="0"/>
          <a:ext cx="0" cy="0"/>
          <a:chOff x="0" y="0"/>
          <a:chExt cx="0" cy="0"/>
        </a:xfrm>
      </p:grpSpPr>
      <p:grpSp>
        <p:nvGrpSpPr>
          <p:cNvPr id="1242" name="Google Shape;1242;p74"/>
          <p:cNvGrpSpPr/>
          <p:nvPr/>
        </p:nvGrpSpPr>
        <p:grpSpPr>
          <a:xfrm>
            <a:off x="437040" y="234686"/>
            <a:ext cx="23513873" cy="13256877"/>
            <a:chOff x="0" y="-1"/>
            <a:chExt cx="23520930" cy="13256877"/>
          </a:xfrm>
        </p:grpSpPr>
        <p:sp>
          <p:nvSpPr>
            <p:cNvPr id="1243" name="Google Shape;1243;p74"/>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44" name="Google Shape;1244;p74"/>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45" name="Google Shape;1245;p74"/>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46" name="Google Shape;1246;p74"/>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47" name="Google Shape;1247;p74"/>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48" name="Google Shape;1248;p74"/>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49" name="Google Shape;1249;p74"/>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50" name="Google Shape;1250;p74"/>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51" name="Google Shape;1251;p74"/>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52" name="Google Shape;1252;p74"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1_Wht_Base">
  <p:cSld name="1_Wht_Base">
    <p:bg>
      <p:bgPr>
        <a:solidFill>
          <a:schemeClr val="lt1"/>
        </a:solidFill>
        <a:effectLst/>
      </p:bgPr>
    </p:bg>
    <p:spTree>
      <p:nvGrpSpPr>
        <p:cNvPr id="1" name="Shape 1253"/>
        <p:cNvGrpSpPr/>
        <p:nvPr/>
      </p:nvGrpSpPr>
      <p:grpSpPr>
        <a:xfrm>
          <a:off x="0" y="0"/>
          <a:ext cx="0" cy="0"/>
          <a:chOff x="0" y="0"/>
          <a:chExt cx="0" cy="0"/>
        </a:xfrm>
      </p:grpSpPr>
      <p:grpSp>
        <p:nvGrpSpPr>
          <p:cNvPr id="1254" name="Google Shape;1254;p75"/>
          <p:cNvGrpSpPr/>
          <p:nvPr/>
        </p:nvGrpSpPr>
        <p:grpSpPr>
          <a:xfrm>
            <a:off x="437040" y="234686"/>
            <a:ext cx="23513873" cy="13256877"/>
            <a:chOff x="0" y="-1"/>
            <a:chExt cx="23520930" cy="13256877"/>
          </a:xfrm>
        </p:grpSpPr>
        <p:sp>
          <p:nvSpPr>
            <p:cNvPr id="1255" name="Google Shape;1255;p75"/>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56" name="Google Shape;1256;p75"/>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57" name="Google Shape;1257;p75"/>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58" name="Google Shape;1258;p75"/>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59" name="Google Shape;1259;p75"/>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60" name="Google Shape;1260;p75"/>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61" name="Google Shape;1261;p75"/>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62" name="Google Shape;1262;p75"/>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White_Blank">
  <p:cSld name="White_Blank">
    <p:bg>
      <p:bgPr>
        <a:solidFill>
          <a:schemeClr val="lt1"/>
        </a:solidFill>
        <a:effectLst/>
      </p:bgPr>
    </p:bg>
    <p:spTree>
      <p:nvGrpSpPr>
        <p:cNvPr id="1" name="Shape 1263"/>
        <p:cNvGrpSpPr/>
        <p:nvPr/>
      </p:nvGrpSpPr>
      <p:grpSpPr>
        <a:xfrm>
          <a:off x="0" y="0"/>
          <a:ext cx="0" cy="0"/>
          <a:chOff x="0" y="0"/>
          <a:chExt cx="0" cy="0"/>
        </a:xfrm>
      </p:grpSpPr>
      <p:sp>
        <p:nvSpPr>
          <p:cNvPr id="1264" name="Google Shape;1264;p76"/>
          <p:cNvSpPr txBox="1"/>
          <p:nvPr/>
        </p:nvSpPr>
        <p:spPr>
          <a:xfrm>
            <a:off x="18829919" y="13068866"/>
            <a:ext cx="4572600" cy="4224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1_White_Blank">
  <p:cSld name="1_White_Blank">
    <p:bg>
      <p:bgPr>
        <a:solidFill>
          <a:schemeClr val="lt1"/>
        </a:solidFill>
        <a:effectLst/>
      </p:bgPr>
    </p:bg>
    <p:spTree>
      <p:nvGrpSpPr>
        <p:cNvPr id="1" name="Shape 1265"/>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lue_Section">
  <p:cSld name="Blue_Section">
    <p:bg>
      <p:bgPr>
        <a:solidFill>
          <a:schemeClr val="dk2"/>
        </a:solidFill>
        <a:effectLst/>
      </p:bgPr>
    </p:bg>
    <p:spTree>
      <p:nvGrpSpPr>
        <p:cNvPr id="1" name="Shape 1266"/>
        <p:cNvGrpSpPr/>
        <p:nvPr/>
      </p:nvGrpSpPr>
      <p:grpSpPr>
        <a:xfrm>
          <a:off x="0" y="0"/>
          <a:ext cx="0" cy="0"/>
          <a:chOff x="0" y="0"/>
          <a:chExt cx="0" cy="0"/>
        </a:xfrm>
      </p:grpSpPr>
      <p:sp>
        <p:nvSpPr>
          <p:cNvPr id="1267" name="Google Shape;1267;p78"/>
          <p:cNvSpPr txBox="1">
            <a:spLocks noGrp="1"/>
          </p:cNvSpPr>
          <p:nvPr>
            <p:ph type="title"/>
          </p:nvPr>
        </p:nvSpPr>
        <p:spPr>
          <a:xfrm>
            <a:off x="1675963" y="5601286"/>
            <a:ext cx="21025800" cy="21936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15000"/>
              <a:buFont typeface="Helvetica Neue"/>
              <a:buNone/>
              <a:defRPr sz="150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grpSp>
        <p:nvGrpSpPr>
          <p:cNvPr id="1268" name="Google Shape;1268;p78"/>
          <p:cNvGrpSpPr/>
          <p:nvPr/>
        </p:nvGrpSpPr>
        <p:grpSpPr>
          <a:xfrm>
            <a:off x="437040" y="234686"/>
            <a:ext cx="23513873" cy="13256877"/>
            <a:chOff x="0" y="-1"/>
            <a:chExt cx="23520930" cy="13256877"/>
          </a:xfrm>
        </p:grpSpPr>
        <p:sp>
          <p:nvSpPr>
            <p:cNvPr id="1269" name="Google Shape;1269;p78"/>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70" name="Google Shape;1270;p78"/>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71" name="Google Shape;1271;p78"/>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72" name="Google Shape;1272;p78"/>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73" name="Google Shape;1273;p78"/>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74" name="Google Shape;1274;p78"/>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75" name="Google Shape;1275;p78"/>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76" name="Google Shape;1276;p78"/>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77" name="Google Shape;1277;p78"/>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78" name="Google Shape;1278;p78"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Brn_Section">
  <p:cSld name="Brn_Section">
    <p:bg>
      <p:bgPr>
        <a:solidFill>
          <a:srgbClr val="414141"/>
        </a:solidFill>
        <a:effectLst/>
      </p:bgPr>
    </p:bg>
    <p:spTree>
      <p:nvGrpSpPr>
        <p:cNvPr id="1" name="Shape 1279"/>
        <p:cNvGrpSpPr/>
        <p:nvPr/>
      </p:nvGrpSpPr>
      <p:grpSpPr>
        <a:xfrm>
          <a:off x="0" y="0"/>
          <a:ext cx="0" cy="0"/>
          <a:chOff x="0" y="0"/>
          <a:chExt cx="0" cy="0"/>
        </a:xfrm>
      </p:grpSpPr>
      <p:sp>
        <p:nvSpPr>
          <p:cNvPr id="1280" name="Google Shape;1280;p79"/>
          <p:cNvSpPr txBox="1">
            <a:spLocks noGrp="1"/>
          </p:cNvSpPr>
          <p:nvPr>
            <p:ph type="title"/>
          </p:nvPr>
        </p:nvSpPr>
        <p:spPr>
          <a:xfrm>
            <a:off x="1675963" y="5554430"/>
            <a:ext cx="21025800" cy="21936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15000"/>
              <a:buFont typeface="Helvetica Neue"/>
              <a:buNone/>
              <a:defRPr sz="150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grpSp>
        <p:nvGrpSpPr>
          <p:cNvPr id="1281" name="Google Shape;1281;p79"/>
          <p:cNvGrpSpPr/>
          <p:nvPr/>
        </p:nvGrpSpPr>
        <p:grpSpPr>
          <a:xfrm>
            <a:off x="437040" y="234686"/>
            <a:ext cx="23513873" cy="13256877"/>
            <a:chOff x="0" y="-1"/>
            <a:chExt cx="23520930" cy="13256877"/>
          </a:xfrm>
        </p:grpSpPr>
        <p:sp>
          <p:nvSpPr>
            <p:cNvPr id="1282" name="Google Shape;1282;p79"/>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83" name="Google Shape;1283;p79"/>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84" name="Google Shape;1284;p79"/>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85" name="Google Shape;1285;p79"/>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86" name="Google Shape;1286;p79"/>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87" name="Google Shape;1287;p79"/>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88" name="Google Shape;1288;p79"/>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89" name="Google Shape;1289;p79"/>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90" name="Google Shape;1290;p79"/>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91" name="Google Shape;1291;p79"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Blank_Blank">
  <p:cSld name="Blank_Blank">
    <p:bg>
      <p:bgPr>
        <a:solidFill>
          <a:schemeClr val="dk1"/>
        </a:solidFill>
        <a:effectLst/>
      </p:bgPr>
    </p:bg>
    <p:spTree>
      <p:nvGrpSpPr>
        <p:cNvPr id="1" name="Shape 129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lt1"/>
        </a:solidFill>
        <a:effectLst/>
      </p:bgPr>
    </p:bg>
    <p:spTree>
      <p:nvGrpSpPr>
        <p:cNvPr id="1" name="Shape 1293"/>
        <p:cNvGrpSpPr/>
        <p:nvPr/>
      </p:nvGrpSpPr>
      <p:grpSpPr>
        <a:xfrm>
          <a:off x="0" y="0"/>
          <a:ext cx="0" cy="0"/>
          <a:chOff x="0" y="0"/>
          <a:chExt cx="0" cy="0"/>
        </a:xfrm>
      </p:grpSpPr>
      <p:grpSp>
        <p:nvGrpSpPr>
          <p:cNvPr id="1294" name="Google Shape;1294;p81"/>
          <p:cNvGrpSpPr/>
          <p:nvPr/>
        </p:nvGrpSpPr>
        <p:grpSpPr>
          <a:xfrm>
            <a:off x="437040" y="234686"/>
            <a:ext cx="23513873" cy="13256877"/>
            <a:chOff x="0" y="-1"/>
            <a:chExt cx="23520930" cy="13256877"/>
          </a:xfrm>
        </p:grpSpPr>
        <p:sp>
          <p:nvSpPr>
            <p:cNvPr id="1295" name="Google Shape;1295;p81"/>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Arial"/>
                  <a:ea typeface="Arial"/>
                  <a:cs typeface="Arial"/>
                  <a:sym typeface="Arial"/>
                </a:rPr>
                <a:t>Confidential &amp; Proprietary Information of Trilogy Education Services, Inc.</a:t>
              </a:r>
              <a:endParaRPr sz="1800">
                <a:solidFill>
                  <a:srgbClr val="000000"/>
                </a:solidFill>
                <a:latin typeface="Arial"/>
                <a:ea typeface="Arial"/>
                <a:cs typeface="Arial"/>
                <a:sym typeface="Arial"/>
              </a:endParaRPr>
            </a:p>
          </p:txBody>
        </p:sp>
        <p:sp>
          <p:nvSpPr>
            <p:cNvPr id="1296" name="Google Shape;1296;p81"/>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Arial"/>
                  <a:ea typeface="Arial"/>
                  <a:cs typeface="Arial"/>
                  <a:sym typeface="Arial"/>
                </a:rPr>
                <a:t>© Trilogy Education Services, Inc.</a:t>
              </a:r>
              <a:endParaRPr sz="1800">
                <a:solidFill>
                  <a:srgbClr val="000000"/>
                </a:solidFill>
                <a:latin typeface="Arial"/>
                <a:ea typeface="Arial"/>
                <a:cs typeface="Arial"/>
                <a:sym typeface="Arial"/>
              </a:endParaRPr>
            </a:p>
          </p:txBody>
        </p:sp>
        <p:cxnSp>
          <p:nvCxnSpPr>
            <p:cNvPr id="1297" name="Google Shape;1297;p81"/>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98" name="Google Shape;1298;p81"/>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99" name="Google Shape;1299;p81"/>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300" name="Google Shape;1300;p81"/>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301" name="Google Shape;1301;p81"/>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302" name="Google Shape;1302;p81"/>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303" name="Google Shape;1303;p81"/>
          <p:cNvSpPr txBox="1">
            <a:spLocks noGrp="1"/>
          </p:cNvSpPr>
          <p:nvPr>
            <p:ph type="title"/>
          </p:nvPr>
        </p:nvSpPr>
        <p:spPr>
          <a:xfrm>
            <a:off x="1129202" y="730252"/>
            <a:ext cx="22168500" cy="11814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dk1"/>
              </a:buClr>
              <a:buSzPts val="6400"/>
              <a:buFont typeface="Arial"/>
              <a:buNone/>
              <a:defRPr sz="6400" b="1" i="0" u="none" strike="noStrike" cap="none">
                <a:solidFill>
                  <a:schemeClr val="dk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
        <p:nvSpPr>
          <p:cNvPr id="1304" name="Google Shape;1304;p81"/>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305" name="Google Shape;1305;p81"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306"/>
        <p:cNvGrpSpPr/>
        <p:nvPr/>
      </p:nvGrpSpPr>
      <p:grpSpPr>
        <a:xfrm>
          <a:off x="0" y="0"/>
          <a:ext cx="0" cy="0"/>
          <a:chOff x="0" y="0"/>
          <a:chExt cx="0" cy="0"/>
        </a:xfrm>
      </p:grpSpPr>
      <p:pic>
        <p:nvPicPr>
          <p:cNvPr id="1307" name="Google Shape;1307;p82"/>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308" name="Google Shape;1308;p82"/>
          <p:cNvSpPr txBox="1">
            <a:spLocks noGrp="1"/>
          </p:cNvSpPr>
          <p:nvPr>
            <p:ph type="title"/>
          </p:nvPr>
        </p:nvSpPr>
        <p:spPr>
          <a:xfrm>
            <a:off x="731343"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solidFill>
                  <a:srgbClr val="FFFFFF"/>
                </a:solidFill>
                <a:latin typeface="Roboto"/>
                <a:ea typeface="Roboto"/>
                <a:cs typeface="Roboto"/>
                <a:sym typeface="Roboto"/>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1309" name="Google Shape;1309;p82"/>
          <p:cNvSpPr txBox="1">
            <a:spLocks noGrp="1"/>
          </p:cNvSpPr>
          <p:nvPr>
            <p:ph type="sldNum" idx="12"/>
          </p:nvPr>
        </p:nvSpPr>
        <p:spPr>
          <a:xfrm>
            <a:off x="22812148" y="12666269"/>
            <a:ext cx="1462800" cy="1049700"/>
          </a:xfrm>
          <a:prstGeom prst="rect">
            <a:avLst/>
          </a:prstGeom>
          <a:noFill/>
          <a:ln>
            <a:noFill/>
          </a:ln>
        </p:spPr>
        <p:txBody>
          <a:bodyPr spcFirstLastPara="1" wrap="square" lIns="243750" tIns="243750" rIns="243750" bIns="243750" anchor="t" anchorCtr="0">
            <a:noAutofit/>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marL="0" lvl="0" indent="0" algn="l" rtl="0">
              <a:spcBef>
                <a:spcPts val="0"/>
              </a:spcBef>
              <a:spcAft>
                <a:spcPts val="0"/>
              </a:spcAft>
              <a:buNone/>
            </a:pPr>
            <a:fld id="{00000000-1234-1234-1234-123412341234}" type="slidenum">
              <a:rPr lang="en-US"/>
              <a:t>‹#›</a:t>
            </a:fld>
            <a:endParaRPr/>
          </a:p>
        </p:txBody>
      </p:sp>
      <p:sp>
        <p:nvSpPr>
          <p:cNvPr id="1310" name="Google Shape;1310;p82"/>
          <p:cNvSpPr txBox="1">
            <a:spLocks noGrp="1"/>
          </p:cNvSpPr>
          <p:nvPr>
            <p:ph type="sldNum" idx="2"/>
          </p:nvPr>
        </p:nvSpPr>
        <p:spPr>
          <a:xfrm>
            <a:off x="22948089" y="13219200"/>
            <a:ext cx="698100" cy="281700"/>
          </a:xfrm>
          <a:prstGeom prst="rect">
            <a:avLst/>
          </a:prstGeom>
          <a:noFill/>
          <a:ln>
            <a:noFill/>
          </a:ln>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l" rtl="0">
              <a:spcBef>
                <a:spcPts val="0"/>
              </a:spcBef>
              <a:spcAft>
                <a:spcPts val="0"/>
              </a:spcAft>
              <a:buNone/>
            </a:pPr>
            <a:fld id="{00000000-1234-1234-1234-123412341234}" type="slidenum">
              <a:rPr lang="en-US"/>
              <a:t>‹#›</a:t>
            </a:fld>
            <a:endParaRPr/>
          </a:p>
        </p:txBody>
      </p:sp>
      <p:sp>
        <p:nvSpPr>
          <p:cNvPr id="1311" name="Google Shape;1311;p82"/>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6. Title Slide:Digital Marketing">
  <p:cSld name="CUSTOM_2_3_1_1_1_1_1_2_1_2_1_1_1_1_2_1_1_1_1_2">
    <p:spTree>
      <p:nvGrpSpPr>
        <p:cNvPr id="1" name="Shape 68"/>
        <p:cNvGrpSpPr/>
        <p:nvPr/>
      </p:nvGrpSpPr>
      <p:grpSpPr>
        <a:xfrm>
          <a:off x="0" y="0"/>
          <a:ext cx="0" cy="0"/>
          <a:chOff x="0" y="0"/>
          <a:chExt cx="0" cy="0"/>
        </a:xfrm>
      </p:grpSpPr>
      <p:pic>
        <p:nvPicPr>
          <p:cNvPr id="69" name="Google Shape;69;p10"/>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70" name="Google Shape;70;p10"/>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71" name="Google Shape;71;p10"/>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72" name="Google Shape;72;p10"/>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Digital Marketing</a:t>
            </a:r>
            <a:endParaRPr sz="4800">
              <a:solidFill>
                <a:srgbClr val="FFFFFF"/>
              </a:solidFill>
              <a:latin typeface="Roboto Medium"/>
              <a:ea typeface="Roboto Medium"/>
              <a:cs typeface="Roboto Medium"/>
              <a:sym typeface="Roboto Medium"/>
            </a:endParaRPr>
          </a:p>
        </p:txBody>
      </p:sp>
      <p:sp>
        <p:nvSpPr>
          <p:cNvPr id="73" name="Google Shape;73;p10"/>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4" name="Google Shape;74;p10"/>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5" name="Google Shape;75;p10"/>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sp>
        <p:nvSpPr>
          <p:cNvPr id="76" name="Google Shape;76;p10"/>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pic>
        <p:nvPicPr>
          <p:cNvPr id="77" name="Google Shape;77;p10"/>
          <p:cNvPicPr preferRelativeResize="0"/>
          <p:nvPr/>
        </p:nvPicPr>
        <p:blipFill>
          <a:blip r:embed="rId4">
            <a:alphaModFix/>
          </a:blip>
          <a:stretch>
            <a:fillRect/>
          </a:stretch>
        </p:blipFill>
        <p:spPr>
          <a:xfrm>
            <a:off x="2278273" y="2817400"/>
            <a:ext cx="5513298" cy="5513298"/>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312"/>
        <p:cNvGrpSpPr/>
        <p:nvPr/>
      </p:nvGrpSpPr>
      <p:grpSpPr>
        <a:xfrm>
          <a:off x="0" y="0"/>
          <a:ext cx="0" cy="0"/>
          <a:chOff x="0" y="0"/>
          <a:chExt cx="0" cy="0"/>
        </a:xfrm>
      </p:grpSpPr>
      <p:sp>
        <p:nvSpPr>
          <p:cNvPr id="1313" name="Google Shape;1313;p8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14" name="Google Shape;1314;p8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315" name="Google Shape;1315;p8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316" name="Google Shape;1316;p83"/>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l" rtl="0">
              <a:spcBef>
                <a:spcPts val="0"/>
              </a:spcBef>
              <a:spcAft>
                <a:spcPts val="0"/>
              </a:spcAft>
              <a:buNone/>
            </a:pPr>
            <a:fld id="{00000000-1234-1234-1234-123412341234}" type="slidenum">
              <a:rPr lang="en-US"/>
              <a:t>‹#›</a:t>
            </a:fld>
            <a:endParaRPr/>
          </a:p>
        </p:txBody>
      </p:sp>
      <p:cxnSp>
        <p:nvCxnSpPr>
          <p:cNvPr id="1317" name="Google Shape;1317;p8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318" name="Google Shape;1318;p8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19" name="Google Shape;1319;p83"/>
          <p:cNvSpPr txBox="1">
            <a:spLocks noGrp="1"/>
          </p:cNvSpPr>
          <p:nvPr>
            <p:ph type="body" idx="3"/>
          </p:nvPr>
        </p:nvSpPr>
        <p:spPr>
          <a:xfrm>
            <a:off x="467" y="3424667"/>
            <a:ext cx="24377700" cy="955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322"/>
        <p:cNvGrpSpPr/>
        <p:nvPr/>
      </p:nvGrpSpPr>
      <p:grpSpPr>
        <a:xfrm>
          <a:off x="0" y="0"/>
          <a:ext cx="0" cy="0"/>
          <a:chOff x="0" y="0"/>
          <a:chExt cx="0" cy="0"/>
        </a:xfrm>
      </p:grpSpPr>
      <p:pic>
        <p:nvPicPr>
          <p:cNvPr id="1323" name="Google Shape;1323;p85"/>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1324" name="Google Shape;1324;p85"/>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325" name="Google Shape;1325;p85"/>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
        <p:nvSpPr>
          <p:cNvPr id="1326" name="Google Shape;1326;p85"/>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1327" name="Google Shape;1327;p8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1328" name="Google Shape;1328;p85"/>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29" name="Google Shape;1329;p85"/>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30" name="Google Shape;1330;p85"/>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1331" name="Google Shape;1331;p85"/>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332"/>
        <p:cNvGrpSpPr/>
        <p:nvPr/>
      </p:nvGrpSpPr>
      <p:grpSpPr>
        <a:xfrm>
          <a:off x="0" y="0"/>
          <a:ext cx="0" cy="0"/>
          <a:chOff x="0" y="0"/>
          <a:chExt cx="0" cy="0"/>
        </a:xfrm>
      </p:grpSpPr>
      <p:pic>
        <p:nvPicPr>
          <p:cNvPr id="1333" name="Google Shape;1333;p86"/>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1334" name="Google Shape;1334;p86"/>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335" name="Google Shape;1335;p86"/>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1336" name="Google Shape;1336;p8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1337" name="Google Shape;1337;p86"/>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38" name="Google Shape;1338;p86"/>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39" name="Google Shape;1339;p86"/>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1340" name="Google Shape;1340;p86"/>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1341" name="Google Shape;1341;p86"/>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342"/>
        <p:cNvGrpSpPr/>
        <p:nvPr/>
      </p:nvGrpSpPr>
      <p:grpSpPr>
        <a:xfrm>
          <a:off x="0" y="0"/>
          <a:ext cx="0" cy="0"/>
          <a:chOff x="0" y="0"/>
          <a:chExt cx="0" cy="0"/>
        </a:xfrm>
      </p:grpSpPr>
      <p:pic>
        <p:nvPicPr>
          <p:cNvPr id="1343" name="Google Shape;1343;p87"/>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1344" name="Google Shape;1344;p87"/>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345" name="Google Shape;1345;p87"/>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 Boot Camp</a:t>
            </a:r>
            <a:endParaRPr sz="4800">
              <a:solidFill>
                <a:srgbClr val="FFFFFF"/>
              </a:solidFill>
              <a:latin typeface="Roboto Medium"/>
              <a:ea typeface="Roboto Medium"/>
              <a:cs typeface="Roboto Medium"/>
              <a:sym typeface="Roboto Medium"/>
            </a:endParaRPr>
          </a:p>
        </p:txBody>
      </p:sp>
      <p:pic>
        <p:nvPicPr>
          <p:cNvPr id="1346" name="Google Shape;1346;p8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1347" name="Google Shape;1347;p87"/>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48" name="Google Shape;1348;p87"/>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49" name="Google Shape;1349;p87"/>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1350" name="Google Shape;1350;p87"/>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1351" name="Google Shape;1351;p87"/>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352"/>
        <p:cNvGrpSpPr/>
        <p:nvPr/>
      </p:nvGrpSpPr>
      <p:grpSpPr>
        <a:xfrm>
          <a:off x="0" y="0"/>
          <a:ext cx="0" cy="0"/>
          <a:chOff x="0" y="0"/>
          <a:chExt cx="0" cy="0"/>
        </a:xfrm>
      </p:grpSpPr>
      <p:pic>
        <p:nvPicPr>
          <p:cNvPr id="1353" name="Google Shape;1353;p88"/>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1354" name="Google Shape;1354;p88"/>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355" name="Google Shape;1355;p8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pic>
        <p:nvPicPr>
          <p:cNvPr id="1356" name="Google Shape;1356;p88"/>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1357" name="Google Shape;1357;p88"/>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Analytics and Visualization</a:t>
            </a:r>
            <a:endParaRPr sz="4800">
              <a:solidFill>
                <a:srgbClr val="FFFFFF"/>
              </a:solidFill>
              <a:latin typeface="Roboto Medium"/>
              <a:ea typeface="Roboto Medium"/>
              <a:cs typeface="Roboto Medium"/>
              <a:sym typeface="Roboto Medium"/>
            </a:endParaRPr>
          </a:p>
        </p:txBody>
      </p:sp>
      <p:sp>
        <p:nvSpPr>
          <p:cNvPr id="1358" name="Google Shape;1358;p88"/>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59" name="Google Shape;1359;p88"/>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60" name="Google Shape;1360;p88"/>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sp>
        <p:nvSpPr>
          <p:cNvPr id="1361" name="Google Shape;1361;p88"/>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362"/>
        <p:cNvGrpSpPr/>
        <p:nvPr/>
      </p:nvGrpSpPr>
      <p:grpSpPr>
        <a:xfrm>
          <a:off x="0" y="0"/>
          <a:ext cx="0" cy="0"/>
          <a:chOff x="0" y="0"/>
          <a:chExt cx="0" cy="0"/>
        </a:xfrm>
      </p:grpSpPr>
      <p:pic>
        <p:nvPicPr>
          <p:cNvPr id="1363" name="Google Shape;1363;p89"/>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364" name="Google Shape;1364;p89"/>
          <p:cNvSpPr txBox="1">
            <a:spLocks noGrp="1"/>
          </p:cNvSpPr>
          <p:nvPr>
            <p:ph type="title"/>
          </p:nvPr>
        </p:nvSpPr>
        <p:spPr>
          <a:xfrm>
            <a:off x="731343"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solidFill>
                  <a:srgbClr val="FFFFFF"/>
                </a:solidFill>
                <a:latin typeface="Roboto"/>
                <a:ea typeface="Roboto"/>
                <a:cs typeface="Roboto"/>
                <a:sym typeface="Roboto"/>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1365" name="Google Shape;1365;p89"/>
          <p:cNvSpPr txBox="1">
            <a:spLocks noGrp="1"/>
          </p:cNvSpPr>
          <p:nvPr>
            <p:ph type="sldNum" idx="12"/>
          </p:nvPr>
        </p:nvSpPr>
        <p:spPr>
          <a:xfrm>
            <a:off x="22812148" y="12666269"/>
            <a:ext cx="1462800" cy="1049700"/>
          </a:xfrm>
          <a:prstGeom prst="rect">
            <a:avLst/>
          </a:prstGeom>
        </p:spPr>
        <p:txBody>
          <a:bodyPr spcFirstLastPara="1" wrap="square" lIns="243750" tIns="243750" rIns="243750" bIns="243750"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US"/>
              <a:t>‹#›</a:t>
            </a:fld>
            <a:endParaRPr/>
          </a:p>
        </p:txBody>
      </p:sp>
      <p:sp>
        <p:nvSpPr>
          <p:cNvPr id="1366" name="Google Shape;1366;p89"/>
          <p:cNvSpPr txBox="1">
            <a:spLocks noGrp="1"/>
          </p:cNvSpPr>
          <p:nvPr>
            <p:ph type="sldNum" idx="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367" name="Google Shape;1367;p89"/>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368"/>
        <p:cNvGrpSpPr/>
        <p:nvPr/>
      </p:nvGrpSpPr>
      <p:grpSpPr>
        <a:xfrm>
          <a:off x="0" y="0"/>
          <a:ext cx="0" cy="0"/>
          <a:chOff x="0" y="0"/>
          <a:chExt cx="0" cy="0"/>
        </a:xfrm>
      </p:grpSpPr>
      <p:pic>
        <p:nvPicPr>
          <p:cNvPr id="1369" name="Google Shape;1369;p90"/>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370" name="Google Shape;1370;p90"/>
          <p:cNvSpPr txBox="1">
            <a:spLocks noGrp="1"/>
          </p:cNvSpPr>
          <p:nvPr>
            <p:ph type="title"/>
          </p:nvPr>
        </p:nvSpPr>
        <p:spPr>
          <a:xfrm>
            <a:off x="632102"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latin typeface="Roboto Medium"/>
                <a:ea typeface="Roboto Medium"/>
                <a:cs typeface="Roboto Medium"/>
                <a:sym typeface="Roboto Medium"/>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1371" name="Google Shape;1371;p9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372" name="Google Shape;1372;p90"/>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373"/>
        <p:cNvGrpSpPr/>
        <p:nvPr/>
      </p:nvGrpSpPr>
      <p:grpSpPr>
        <a:xfrm>
          <a:off x="0" y="0"/>
          <a:ext cx="0" cy="0"/>
          <a:chOff x="0" y="0"/>
          <a:chExt cx="0" cy="0"/>
        </a:xfrm>
      </p:grpSpPr>
      <p:sp>
        <p:nvSpPr>
          <p:cNvPr id="1374" name="Google Shape;1374;p9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75" name="Google Shape;1375;p9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376" name="Google Shape;1376;p9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377" name="Google Shape;1377;p9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378" name="Google Shape;1378;p9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379" name="Google Shape;1379;p9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80" name="Google Shape;1380;p91"/>
          <p:cNvSpPr txBox="1">
            <a:spLocks noGrp="1"/>
          </p:cNvSpPr>
          <p:nvPr>
            <p:ph type="body" idx="3"/>
          </p:nvPr>
        </p:nvSpPr>
        <p:spPr>
          <a:xfrm>
            <a:off x="467" y="3424667"/>
            <a:ext cx="24377700" cy="955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381"/>
        <p:cNvGrpSpPr/>
        <p:nvPr/>
      </p:nvGrpSpPr>
      <p:grpSpPr>
        <a:xfrm>
          <a:off x="0" y="0"/>
          <a:ext cx="0" cy="0"/>
          <a:chOff x="0" y="0"/>
          <a:chExt cx="0" cy="0"/>
        </a:xfrm>
      </p:grpSpPr>
      <p:pic>
        <p:nvPicPr>
          <p:cNvPr id="1382" name="Google Shape;1382;p92"/>
          <p:cNvPicPr preferRelativeResize="0"/>
          <p:nvPr/>
        </p:nvPicPr>
        <p:blipFill rotWithShape="1">
          <a:blip r:embed="rId2">
            <a:alphaModFix/>
          </a:blip>
          <a:srcRect t="119" b="119"/>
          <a:stretch/>
        </p:blipFill>
        <p:spPr>
          <a:xfrm>
            <a:off x="18792305" y="2427400"/>
            <a:ext cx="4875530" cy="10092796"/>
          </a:xfrm>
          <a:prstGeom prst="rect">
            <a:avLst/>
          </a:prstGeom>
          <a:noFill/>
          <a:ln>
            <a:noFill/>
          </a:ln>
        </p:spPr>
      </p:pic>
      <p:sp>
        <p:nvSpPr>
          <p:cNvPr id="1383" name="Google Shape;1383;p92"/>
          <p:cNvSpPr txBox="1">
            <a:spLocks noGrp="1"/>
          </p:cNvSpPr>
          <p:nvPr>
            <p:ph type="subTitle" idx="1"/>
          </p:nvPr>
        </p:nvSpPr>
        <p:spPr>
          <a:xfrm>
            <a:off x="0" y="1802600"/>
            <a:ext cx="177945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84" name="Google Shape;1384;p92"/>
          <p:cNvSpPr txBox="1">
            <a:spLocks noGrp="1"/>
          </p:cNvSpPr>
          <p:nvPr>
            <p:ph type="body" idx="2"/>
          </p:nvPr>
        </p:nvSpPr>
        <p:spPr>
          <a:xfrm>
            <a:off x="0" y="3322133"/>
            <a:ext cx="17860800" cy="103935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385" name="Google Shape;1385;p92"/>
          <p:cNvSpPr txBox="1">
            <a:spLocks noGrp="1"/>
          </p:cNvSpPr>
          <p:nvPr>
            <p:ph type="subTitle" idx="3"/>
          </p:nvPr>
        </p:nvSpPr>
        <p:spPr>
          <a:xfrm>
            <a:off x="18811900" y="2427933"/>
            <a:ext cx="4836300" cy="10092900"/>
          </a:xfrm>
          <a:prstGeom prst="rect">
            <a:avLst/>
          </a:prstGeom>
          <a:noFill/>
          <a:ln w="9525" cap="flat" cmpd="sng">
            <a:solidFill>
              <a:srgbClr val="DBD9E8"/>
            </a:solidFill>
            <a:prstDash val="solid"/>
            <a:round/>
            <a:headEnd type="none" w="sm" len="sm"/>
            <a:tailEnd type="none" w="sm" len="sm"/>
          </a:ln>
        </p:spPr>
        <p:txBody>
          <a:bodyPr spcFirstLastPara="1" wrap="square" lIns="487575" tIns="487575" rIns="487575" bIns="487575" anchor="t" anchorCtr="0">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86" name="Google Shape;1386;p92"/>
          <p:cNvSpPr txBox="1">
            <a:spLocks noGrp="1"/>
          </p:cNvSpPr>
          <p:nvPr>
            <p:ph type="title"/>
          </p:nvPr>
        </p:nvSpPr>
        <p:spPr>
          <a:xfrm>
            <a:off x="-33125" y="0"/>
            <a:ext cx="178608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87" name="Google Shape;1387;p9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388" name="Google Shape;1388;p9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cxnSp>
        <p:nvCxnSpPr>
          <p:cNvPr id="1389" name="Google Shape;1389;p9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390" name="Google Shape;1390;p92"/>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391"/>
        <p:cNvGrpSpPr/>
        <p:nvPr/>
      </p:nvGrpSpPr>
      <p:grpSpPr>
        <a:xfrm>
          <a:off x="0" y="0"/>
          <a:ext cx="0" cy="0"/>
          <a:chOff x="0" y="0"/>
          <a:chExt cx="0" cy="0"/>
        </a:xfrm>
      </p:grpSpPr>
      <p:pic>
        <p:nvPicPr>
          <p:cNvPr id="1392" name="Google Shape;1392;p93"/>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393" name="Google Shape;1393;p93"/>
          <p:cNvSpPr txBox="1">
            <a:spLocks noGrp="1"/>
          </p:cNvSpPr>
          <p:nvPr>
            <p:ph type="title"/>
          </p:nvPr>
        </p:nvSpPr>
        <p:spPr>
          <a:xfrm>
            <a:off x="6782367" y="4121800"/>
            <a:ext cx="15383100" cy="6482400"/>
          </a:xfrm>
          <a:prstGeom prst="rect">
            <a:avLst/>
          </a:prstGeom>
          <a:noFill/>
          <a:ln>
            <a:noFill/>
          </a:ln>
        </p:spPr>
        <p:txBody>
          <a:bodyPr spcFirstLastPara="1" wrap="square" lIns="243750" tIns="243750" rIns="243750" bIns="243750" anchor="t" anchorCtr="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394" name="Google Shape;1394;p93"/>
          <p:cNvPicPr preferRelativeResize="0"/>
          <p:nvPr/>
        </p:nvPicPr>
        <p:blipFill rotWithShape="1">
          <a:blip r:embed="rId3">
            <a:alphaModFix/>
          </a:blip>
          <a:srcRect l="139" r="149"/>
          <a:stretch/>
        </p:blipFill>
        <p:spPr>
          <a:xfrm>
            <a:off x="3354260" y="3554200"/>
            <a:ext cx="3656648" cy="5338703"/>
          </a:xfrm>
          <a:prstGeom prst="rect">
            <a:avLst/>
          </a:prstGeom>
          <a:noFill/>
          <a:ln>
            <a:noFill/>
          </a:ln>
        </p:spPr>
      </p:pic>
      <p:sp>
        <p:nvSpPr>
          <p:cNvPr id="1395" name="Google Shape;1395;p9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396" name="Google Shape;1396;p93"/>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7. Subsection Slide">
  <p:cSld name="CUSTOM_17_2_1_1_2">
    <p:spTree>
      <p:nvGrpSpPr>
        <p:cNvPr id="1"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80" name="Google Shape;80;p11"/>
          <p:cNvSpPr txBox="1">
            <a:spLocks noGrp="1"/>
          </p:cNvSpPr>
          <p:nvPr>
            <p:ph type="title"/>
          </p:nvPr>
        </p:nvSpPr>
        <p:spPr>
          <a:xfrm>
            <a:off x="731343"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solidFill>
                  <a:srgbClr val="FFFFFF"/>
                </a:solidFill>
                <a:latin typeface="Roboto"/>
                <a:ea typeface="Roboto"/>
                <a:cs typeface="Roboto"/>
                <a:sym typeface="Roboto"/>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81" name="Google Shape;81;p1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82" name="Google Shape;82;p11"/>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397"/>
        <p:cNvGrpSpPr/>
        <p:nvPr/>
      </p:nvGrpSpPr>
      <p:grpSpPr>
        <a:xfrm>
          <a:off x="0" y="0"/>
          <a:ext cx="0" cy="0"/>
          <a:chOff x="0" y="0"/>
          <a:chExt cx="0" cy="0"/>
        </a:xfrm>
      </p:grpSpPr>
      <p:pic>
        <p:nvPicPr>
          <p:cNvPr id="1398" name="Google Shape;1398;p94"/>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399" name="Google Shape;1399;p94"/>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1400" name="Google Shape;1400;p94"/>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01" name="Google Shape;1401;p9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402" name="Google Shape;1402;p94"/>
          <p:cNvSpPr txBox="1"/>
          <p:nvPr/>
        </p:nvSpPr>
        <p:spPr>
          <a:xfrm>
            <a:off x="646632" y="10387584"/>
            <a:ext cx="23748300" cy="1140000"/>
          </a:xfrm>
          <a:prstGeom prst="rect">
            <a:avLst/>
          </a:prstGeom>
          <a:noFill/>
          <a:ln>
            <a:noFill/>
          </a:ln>
        </p:spPr>
        <p:txBody>
          <a:bodyPr spcFirstLastPara="1" wrap="square" lIns="0" tIns="243750" rIns="2437975" bIns="243750" anchor="t" anchorCtr="0">
            <a:noAutofit/>
          </a:bodyPr>
          <a:lstStyle/>
          <a:p>
            <a:pPr marL="0" lvl="0" indent="0" algn="r" rtl="0">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403" name="Google Shape;1403;p94"/>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404" name="Google Shape;1404;p94"/>
          <p:cNvPicPr preferRelativeResize="0"/>
          <p:nvPr/>
        </p:nvPicPr>
        <p:blipFill rotWithShape="1">
          <a:blip r:embed="rId3">
            <a:alphaModFix/>
          </a:blip>
          <a:srcRect/>
          <a:stretch/>
        </p:blipFill>
        <p:spPr>
          <a:xfrm>
            <a:off x="1092949" y="-609600"/>
            <a:ext cx="22754797" cy="10835640"/>
          </a:xfrm>
          <a:prstGeom prst="rect">
            <a:avLst/>
          </a:prstGeom>
          <a:noFill/>
          <a:ln>
            <a:noFill/>
          </a:ln>
        </p:spPr>
      </p:pic>
      <p:sp>
        <p:nvSpPr>
          <p:cNvPr id="1405" name="Google Shape;1405;p94"/>
          <p:cNvSpPr txBox="1">
            <a:spLocks noGrp="1"/>
          </p:cNvSpPr>
          <p:nvPr>
            <p:ph type="title"/>
          </p:nvPr>
        </p:nvSpPr>
        <p:spPr>
          <a:xfrm>
            <a:off x="-269530" y="11698667"/>
            <a:ext cx="24663900" cy="1285500"/>
          </a:xfrm>
          <a:prstGeom prst="rect">
            <a:avLst/>
          </a:prstGeom>
          <a:noFill/>
          <a:ln>
            <a:noFill/>
          </a:ln>
        </p:spPr>
        <p:txBody>
          <a:bodyPr spcFirstLastPara="1" wrap="square" lIns="1219000" tIns="24325" rIns="243797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406"/>
        <p:cNvGrpSpPr/>
        <p:nvPr/>
      </p:nvGrpSpPr>
      <p:grpSpPr>
        <a:xfrm>
          <a:off x="0" y="0"/>
          <a:ext cx="0" cy="0"/>
          <a:chOff x="0" y="0"/>
          <a:chExt cx="0" cy="0"/>
        </a:xfrm>
      </p:grpSpPr>
      <p:pic>
        <p:nvPicPr>
          <p:cNvPr id="1407" name="Google Shape;1407;p95"/>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408" name="Google Shape;1408;p95"/>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409" name="Google Shape;1409;p95"/>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10" name="Google Shape;1410;p95"/>
          <p:cNvSpPr txBox="1">
            <a:spLocks noGrp="1"/>
          </p:cNvSpPr>
          <p:nvPr>
            <p:ph type="title"/>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11" name="Google Shape;1411;p95"/>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pic>
        <p:nvPicPr>
          <p:cNvPr id="1412" name="Google Shape;1412;p95"/>
          <p:cNvPicPr preferRelativeResize="0"/>
          <p:nvPr/>
        </p:nvPicPr>
        <p:blipFill rotWithShape="1">
          <a:blip r:embed="rId4">
            <a:alphaModFix/>
          </a:blip>
          <a:srcRect t="29" b="39"/>
          <a:stretch/>
        </p:blipFill>
        <p:spPr>
          <a:xfrm>
            <a:off x="2396709" y="3022301"/>
            <a:ext cx="4631754" cy="5094929"/>
          </a:xfrm>
          <a:prstGeom prst="rect">
            <a:avLst/>
          </a:prstGeom>
          <a:noFill/>
          <a:ln>
            <a:noFill/>
          </a:ln>
        </p:spPr>
      </p:pic>
      <p:sp>
        <p:nvSpPr>
          <p:cNvPr id="1413" name="Google Shape;1413;p9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414" name="Google Shape;1414;p95"/>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Suggested Time:</a:t>
            </a:r>
            <a:endParaRPr sz="3500" b="1">
              <a:solidFill>
                <a:srgbClr val="FFFFFF"/>
              </a:solidFill>
              <a:latin typeface="Roboto"/>
              <a:ea typeface="Roboto"/>
              <a:cs typeface="Roboto"/>
              <a:sym typeface="Roboto"/>
            </a:endParaRPr>
          </a:p>
        </p:txBody>
      </p:sp>
      <p:sp>
        <p:nvSpPr>
          <p:cNvPr id="1415" name="Google Shape;1415;p95"/>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16" name="Google Shape;1416;p95"/>
          <p:cNvSpPr txBox="1">
            <a:spLocks noGrp="1"/>
          </p:cNvSpPr>
          <p:nvPr>
            <p:ph type="title" idx="2"/>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417"/>
        <p:cNvGrpSpPr/>
        <p:nvPr/>
      </p:nvGrpSpPr>
      <p:grpSpPr>
        <a:xfrm>
          <a:off x="0" y="0"/>
          <a:ext cx="0" cy="0"/>
          <a:chOff x="0" y="0"/>
          <a:chExt cx="0" cy="0"/>
        </a:xfrm>
      </p:grpSpPr>
      <p:pic>
        <p:nvPicPr>
          <p:cNvPr id="1418" name="Google Shape;1418;p96"/>
          <p:cNvPicPr preferRelativeResize="0"/>
          <p:nvPr/>
        </p:nvPicPr>
        <p:blipFill rotWithShape="1">
          <a:blip r:embed="rId2">
            <a:alphaModFix/>
          </a:blip>
          <a:srcRect t="29" b="39"/>
          <a:stretch/>
        </p:blipFill>
        <p:spPr>
          <a:xfrm>
            <a:off x="22062586" y="11079467"/>
            <a:ext cx="1584550" cy="1742999"/>
          </a:xfrm>
          <a:prstGeom prst="rect">
            <a:avLst/>
          </a:prstGeom>
          <a:noFill/>
          <a:ln>
            <a:noFill/>
          </a:ln>
        </p:spPr>
      </p:pic>
      <p:sp>
        <p:nvSpPr>
          <p:cNvPr id="1419" name="Google Shape;1419;p9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420" name="Google Shape;1420;p9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421" name="Google Shape;1421;p9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22" name="Google Shape;1422;p9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23" name="Google Shape;1423;p96"/>
          <p:cNvSpPr txBox="1">
            <a:spLocks noGrp="1"/>
          </p:cNvSpPr>
          <p:nvPr>
            <p:ph type="body" idx="2"/>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cxnSp>
        <p:nvCxnSpPr>
          <p:cNvPr id="1424" name="Google Shape;1424;p9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25" name="Google Shape;1425;p96"/>
          <p:cNvSpPr txBox="1">
            <a:spLocks noGrp="1"/>
          </p:cNvSpPr>
          <p:nvPr>
            <p:ph type="title" idx="3"/>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26" name="Google Shape;1426;p96"/>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427"/>
        <p:cNvGrpSpPr/>
        <p:nvPr/>
      </p:nvGrpSpPr>
      <p:grpSpPr>
        <a:xfrm>
          <a:off x="0" y="0"/>
          <a:ext cx="0" cy="0"/>
          <a:chOff x="0" y="0"/>
          <a:chExt cx="0" cy="0"/>
        </a:xfrm>
      </p:grpSpPr>
      <p:pic>
        <p:nvPicPr>
          <p:cNvPr id="1428" name="Google Shape;1428;p97"/>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429" name="Google Shape;1429;p97"/>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430" name="Google Shape;1430;p9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31" name="Google Shape;1431;p9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432" name="Google Shape;1432;p97"/>
          <p:cNvSpPr txBox="1">
            <a:spLocks noGrp="1"/>
          </p:cNvSpPr>
          <p:nvPr>
            <p:ph type="title"/>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33" name="Google Shape;1433;p97"/>
          <p:cNvSpPr txBox="1">
            <a:spLocks noGrp="1"/>
          </p:cNvSpPr>
          <p:nvPr>
            <p:ph type="title" idx="2"/>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34" name="Google Shape;1434;p97"/>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Suggested Time:</a:t>
            </a:r>
            <a:endParaRPr sz="3500" b="1">
              <a:solidFill>
                <a:srgbClr val="FFFFFF"/>
              </a:solidFill>
              <a:latin typeface="Roboto"/>
              <a:ea typeface="Roboto"/>
              <a:cs typeface="Roboto"/>
              <a:sym typeface="Roboto"/>
            </a:endParaRPr>
          </a:p>
        </p:txBody>
      </p:sp>
      <p:sp>
        <p:nvSpPr>
          <p:cNvPr id="1435" name="Google Shape;1435;p97"/>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436" name="Google Shape;1436;p97"/>
          <p:cNvPicPr preferRelativeResize="0"/>
          <p:nvPr/>
        </p:nvPicPr>
        <p:blipFill rotWithShape="1">
          <a:blip r:embed="rId4">
            <a:alphaModFix/>
          </a:blip>
          <a:srcRect/>
          <a:stretch/>
        </p:blipFill>
        <p:spPr>
          <a:xfrm>
            <a:off x="730210" y="-1586733"/>
            <a:ext cx="7865559" cy="13712427"/>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437"/>
        <p:cNvGrpSpPr/>
        <p:nvPr/>
      </p:nvGrpSpPr>
      <p:grpSpPr>
        <a:xfrm>
          <a:off x="0" y="0"/>
          <a:ext cx="0" cy="0"/>
          <a:chOff x="0" y="0"/>
          <a:chExt cx="0" cy="0"/>
        </a:xfrm>
      </p:grpSpPr>
      <p:sp>
        <p:nvSpPr>
          <p:cNvPr id="1438" name="Google Shape;1438;p98"/>
          <p:cNvSpPr txBox="1">
            <a:spLocks noGrp="1"/>
          </p:cNvSpPr>
          <p:nvPr>
            <p:ph type="title"/>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39" name="Google Shape;1439;p9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440" name="Google Shape;1440;p9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441" name="Google Shape;1441;p98"/>
          <p:cNvSpPr txBox="1">
            <a:spLocks noGrp="1"/>
          </p:cNvSpPr>
          <p:nvPr>
            <p:ph type="body" idx="1"/>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442" name="Google Shape;1442;p98"/>
          <p:cNvSpPr txBox="1">
            <a:spLocks noGrp="1"/>
          </p:cNvSpPr>
          <p:nvPr>
            <p:ph type="title" idx="2"/>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43" name="Google Shape;1443;p98"/>
          <p:cNvSpPr txBox="1">
            <a:spLocks noGrp="1"/>
          </p:cNvSpPr>
          <p:nvPr>
            <p:ph type="subTitle" idx="3"/>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444" name="Google Shape;1444;p9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45" name="Google Shape;1445;p98"/>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446" name="Google Shape;1446;p98"/>
          <p:cNvPicPr preferRelativeResize="0"/>
          <p:nvPr/>
        </p:nvPicPr>
        <p:blipFill rotWithShape="1">
          <a:blip r:embed="rId2">
            <a:alphaModFix/>
          </a:blip>
          <a:srcRect/>
          <a:stretch/>
        </p:blipFill>
        <p:spPr>
          <a:xfrm>
            <a:off x="21896164" y="10300933"/>
            <a:ext cx="1750939" cy="3052458"/>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447"/>
        <p:cNvGrpSpPr/>
        <p:nvPr/>
      </p:nvGrpSpPr>
      <p:grpSpPr>
        <a:xfrm>
          <a:off x="0" y="0"/>
          <a:ext cx="0" cy="0"/>
          <a:chOff x="0" y="0"/>
          <a:chExt cx="0" cy="0"/>
        </a:xfrm>
      </p:grpSpPr>
      <p:pic>
        <p:nvPicPr>
          <p:cNvPr id="1448" name="Google Shape;1448;p99"/>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449" name="Google Shape;1449;p99"/>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pic>
        <p:nvPicPr>
          <p:cNvPr id="1450" name="Google Shape;1450;p99"/>
          <p:cNvPicPr preferRelativeResize="0"/>
          <p:nvPr/>
        </p:nvPicPr>
        <p:blipFill rotWithShape="1">
          <a:blip r:embed="rId3">
            <a:alphaModFix/>
          </a:blip>
          <a:srcRect l="209" r="209"/>
          <a:stretch/>
        </p:blipFill>
        <p:spPr>
          <a:xfrm>
            <a:off x="2288388" y="2927000"/>
            <a:ext cx="4631755" cy="5280200"/>
          </a:xfrm>
          <a:prstGeom prst="rect">
            <a:avLst/>
          </a:prstGeom>
          <a:noFill/>
          <a:ln>
            <a:noFill/>
          </a:ln>
        </p:spPr>
      </p:pic>
      <p:sp>
        <p:nvSpPr>
          <p:cNvPr id="1451" name="Google Shape;1451;p99"/>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452" name="Google Shape;1452;p99"/>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453" name="Google Shape;1453;p9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454" name="Google Shape;1454;p99"/>
          <p:cNvSpPr txBox="1">
            <a:spLocks noGrp="1"/>
          </p:cNvSpPr>
          <p:nvPr>
            <p:ph type="title"/>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55" name="Google Shape;1455;p99"/>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Due Date:</a:t>
            </a:r>
            <a:endParaRPr sz="3500" b="1">
              <a:solidFill>
                <a:srgbClr val="FFFFFF"/>
              </a:solidFill>
              <a:latin typeface="Roboto"/>
              <a:ea typeface="Roboto"/>
              <a:cs typeface="Roboto"/>
              <a:sym typeface="Roboto"/>
            </a:endParaRPr>
          </a:p>
        </p:txBody>
      </p:sp>
      <p:sp>
        <p:nvSpPr>
          <p:cNvPr id="1456" name="Google Shape;1456;p99"/>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57" name="Google Shape;1457;p99"/>
          <p:cNvSpPr txBox="1">
            <a:spLocks noGrp="1"/>
          </p:cNvSpPr>
          <p:nvPr>
            <p:ph type="title" idx="2"/>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4799">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58"/>
        <p:cNvGrpSpPr/>
        <p:nvPr/>
      </p:nvGrpSpPr>
      <p:grpSpPr>
        <a:xfrm>
          <a:off x="0" y="0"/>
          <a:ext cx="0" cy="0"/>
          <a:chOff x="0" y="0"/>
          <a:chExt cx="0" cy="0"/>
        </a:xfrm>
      </p:grpSpPr>
      <p:sp>
        <p:nvSpPr>
          <p:cNvPr id="1459" name="Google Shape;1459;p100"/>
          <p:cNvSpPr txBox="1">
            <a:spLocks noGrp="1"/>
          </p:cNvSpPr>
          <p:nvPr>
            <p:ph type="body" idx="1"/>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460" name="Google Shape;1460;p10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461" name="Google Shape;1461;p10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pic>
        <p:nvPicPr>
          <p:cNvPr id="1462" name="Google Shape;1462;p100"/>
          <p:cNvPicPr preferRelativeResize="0"/>
          <p:nvPr/>
        </p:nvPicPr>
        <p:blipFill rotWithShape="1">
          <a:blip r:embed="rId2">
            <a:alphaModFix/>
          </a:blip>
          <a:srcRect l="504" r="504"/>
          <a:stretch/>
        </p:blipFill>
        <p:spPr>
          <a:xfrm>
            <a:off x="22013117" y="11202333"/>
            <a:ext cx="1462661" cy="1663773"/>
          </a:xfrm>
          <a:prstGeom prst="rect">
            <a:avLst/>
          </a:prstGeom>
          <a:noFill/>
          <a:ln>
            <a:noFill/>
          </a:ln>
        </p:spPr>
      </p:pic>
      <p:sp>
        <p:nvSpPr>
          <p:cNvPr id="1463" name="Google Shape;1463;p10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64" name="Google Shape;1464;p100"/>
          <p:cNvSpPr txBox="1">
            <a:spLocks noGrp="1"/>
          </p:cNvSpPr>
          <p:nvPr>
            <p:ph type="subTitle" idx="2"/>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465" name="Google Shape;1465;p10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66" name="Google Shape;1466;p100"/>
          <p:cNvSpPr txBox="1">
            <a:spLocks noGrp="1"/>
          </p:cNvSpPr>
          <p:nvPr>
            <p:ph type="title" idx="3"/>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67" name="Google Shape;1467;p100"/>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13342">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468"/>
        <p:cNvGrpSpPr/>
        <p:nvPr/>
      </p:nvGrpSpPr>
      <p:grpSpPr>
        <a:xfrm>
          <a:off x="0" y="0"/>
          <a:ext cx="0" cy="0"/>
          <a:chOff x="0" y="0"/>
          <a:chExt cx="0" cy="0"/>
        </a:xfrm>
      </p:grpSpPr>
      <p:sp>
        <p:nvSpPr>
          <p:cNvPr id="1469" name="Google Shape;1469;p101"/>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70" name="Google Shape;1470;p10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71" name="Google Shape;1471;p10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472" name="Google Shape;1472;p10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73" name="Google Shape;1473;p10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474" name="Google Shape;1474;p10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475" name="Google Shape;1475;p10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476" name="Google Shape;1476;p101"/>
          <p:cNvGrpSpPr/>
          <p:nvPr/>
        </p:nvGrpSpPr>
        <p:grpSpPr>
          <a:xfrm>
            <a:off x="1218894" y="3676879"/>
            <a:ext cx="2071187" cy="1656821"/>
            <a:chOff x="457200" y="1378813"/>
            <a:chExt cx="776889" cy="621300"/>
          </a:xfrm>
        </p:grpSpPr>
        <p:sp>
          <p:nvSpPr>
            <p:cNvPr id="1477" name="Google Shape;1477;p101"/>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478" name="Google Shape;1478;p101"/>
            <p:cNvSpPr/>
            <p:nvPr/>
          </p:nvSpPr>
          <p:spPr>
            <a:xfrm rot="5400000">
              <a:off x="969614" y="1607625"/>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479" name="Google Shape;1479;p101"/>
          <p:cNvGrpSpPr/>
          <p:nvPr/>
        </p:nvGrpSpPr>
        <p:grpSpPr>
          <a:xfrm>
            <a:off x="1218894" y="5943313"/>
            <a:ext cx="2071187" cy="1656821"/>
            <a:chOff x="457200" y="1378813"/>
            <a:chExt cx="776889" cy="621300"/>
          </a:xfrm>
        </p:grpSpPr>
        <p:sp>
          <p:nvSpPr>
            <p:cNvPr id="1480" name="Google Shape;1480;p101"/>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481" name="Google Shape;1481;p101"/>
            <p:cNvSpPr/>
            <p:nvPr/>
          </p:nvSpPr>
          <p:spPr>
            <a:xfrm rot="5400000">
              <a:off x="969614" y="1607625"/>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482" name="Google Shape;1482;p101"/>
          <p:cNvGrpSpPr/>
          <p:nvPr/>
        </p:nvGrpSpPr>
        <p:grpSpPr>
          <a:xfrm>
            <a:off x="1218894" y="8196979"/>
            <a:ext cx="2071187" cy="1656821"/>
            <a:chOff x="457200" y="1378813"/>
            <a:chExt cx="776889" cy="621300"/>
          </a:xfrm>
        </p:grpSpPr>
        <p:sp>
          <p:nvSpPr>
            <p:cNvPr id="1483" name="Google Shape;1483;p101"/>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484" name="Google Shape;1484;p101"/>
            <p:cNvSpPr/>
            <p:nvPr/>
          </p:nvSpPr>
          <p:spPr>
            <a:xfrm rot="5400000">
              <a:off x="969614" y="1607625"/>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485" name="Google Shape;1485;p101"/>
          <p:cNvGrpSpPr/>
          <p:nvPr/>
        </p:nvGrpSpPr>
        <p:grpSpPr>
          <a:xfrm>
            <a:off x="1218894" y="10463379"/>
            <a:ext cx="2071187" cy="1656821"/>
            <a:chOff x="457200" y="1378813"/>
            <a:chExt cx="776889" cy="621300"/>
          </a:xfrm>
        </p:grpSpPr>
        <p:sp>
          <p:nvSpPr>
            <p:cNvPr id="1486" name="Google Shape;1486;p101"/>
            <p:cNvSpPr/>
            <p:nvPr/>
          </p:nvSpPr>
          <p:spPr>
            <a:xfrm>
              <a:off x="457200" y="1378813"/>
              <a:ext cx="695400" cy="621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487" name="Google Shape;1487;p101"/>
            <p:cNvSpPr/>
            <p:nvPr/>
          </p:nvSpPr>
          <p:spPr>
            <a:xfrm rot="5400000">
              <a:off x="969614" y="1607625"/>
              <a:ext cx="34032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488" name="Google Shape;1488;p101"/>
          <p:cNvSpPr txBox="1">
            <a:spLocks noGrp="1"/>
          </p:cNvSpPr>
          <p:nvPr>
            <p:ph type="subTitle" idx="3"/>
          </p:nvPr>
        </p:nvSpPr>
        <p:spPr>
          <a:xfrm>
            <a:off x="-32791" y="37280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89" name="Google Shape;1489;p101"/>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90" name="Google Shape;1490;p101"/>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91" name="Google Shape;1491;p101"/>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92" name="Google Shape;1492;p101"/>
          <p:cNvSpPr txBox="1">
            <a:spLocks noGrp="1"/>
          </p:cNvSpPr>
          <p:nvPr>
            <p:ph type="subTitle" idx="4"/>
          </p:nvPr>
        </p:nvSpPr>
        <p:spPr>
          <a:xfrm>
            <a:off x="-32791" y="59561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93" name="Google Shape;1493;p101"/>
          <p:cNvSpPr txBox="1">
            <a:spLocks noGrp="1"/>
          </p:cNvSpPr>
          <p:nvPr>
            <p:ph type="subTitle" idx="5"/>
          </p:nvPr>
        </p:nvSpPr>
        <p:spPr>
          <a:xfrm>
            <a:off x="0" y="82033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94" name="Google Shape;1494;p101"/>
          <p:cNvSpPr txBox="1">
            <a:spLocks noGrp="1"/>
          </p:cNvSpPr>
          <p:nvPr>
            <p:ph type="subTitle" idx="6"/>
          </p:nvPr>
        </p:nvSpPr>
        <p:spPr>
          <a:xfrm>
            <a:off x="-32791" y="104505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495"/>
        <p:cNvGrpSpPr/>
        <p:nvPr/>
      </p:nvGrpSpPr>
      <p:grpSpPr>
        <a:xfrm>
          <a:off x="0" y="0"/>
          <a:ext cx="0" cy="0"/>
          <a:chOff x="0" y="0"/>
          <a:chExt cx="0" cy="0"/>
        </a:xfrm>
      </p:grpSpPr>
      <p:sp>
        <p:nvSpPr>
          <p:cNvPr id="1496" name="Google Shape;1496;p102"/>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97" name="Google Shape;1497;p10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98" name="Google Shape;1498;p10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499" name="Google Shape;1499;p10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500" name="Google Shape;1500;p10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501" name="Google Shape;1501;p10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502" name="Google Shape;1502;p10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503" name="Google Shape;1503;p102"/>
          <p:cNvGrpSpPr/>
          <p:nvPr/>
        </p:nvGrpSpPr>
        <p:grpSpPr>
          <a:xfrm>
            <a:off x="1218895" y="3467313"/>
            <a:ext cx="2071187" cy="1656821"/>
            <a:chOff x="457200" y="1378813"/>
            <a:chExt cx="776889" cy="621300"/>
          </a:xfrm>
        </p:grpSpPr>
        <p:sp>
          <p:nvSpPr>
            <p:cNvPr id="1504" name="Google Shape;1504;p102"/>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505" name="Google Shape;1505;p102"/>
            <p:cNvSpPr/>
            <p:nvPr/>
          </p:nvSpPr>
          <p:spPr>
            <a:xfrm rot="5400000">
              <a:off x="969614" y="1607625"/>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506" name="Google Shape;1506;p102"/>
          <p:cNvGrpSpPr/>
          <p:nvPr/>
        </p:nvGrpSpPr>
        <p:grpSpPr>
          <a:xfrm>
            <a:off x="1218894" y="5333713"/>
            <a:ext cx="2071187" cy="1656821"/>
            <a:chOff x="457200" y="1378813"/>
            <a:chExt cx="776889" cy="621300"/>
          </a:xfrm>
        </p:grpSpPr>
        <p:sp>
          <p:nvSpPr>
            <p:cNvPr id="1507" name="Google Shape;1507;p102"/>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508" name="Google Shape;1508;p102"/>
            <p:cNvSpPr/>
            <p:nvPr/>
          </p:nvSpPr>
          <p:spPr>
            <a:xfrm rot="5400000">
              <a:off x="969614" y="1607625"/>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509" name="Google Shape;1509;p102"/>
          <p:cNvGrpSpPr/>
          <p:nvPr/>
        </p:nvGrpSpPr>
        <p:grpSpPr>
          <a:xfrm>
            <a:off x="1218894" y="7180979"/>
            <a:ext cx="2071187" cy="1656821"/>
            <a:chOff x="457200" y="1378813"/>
            <a:chExt cx="776889" cy="621300"/>
          </a:xfrm>
        </p:grpSpPr>
        <p:sp>
          <p:nvSpPr>
            <p:cNvPr id="1510" name="Google Shape;1510;p102"/>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11" name="Google Shape;1511;p102"/>
            <p:cNvSpPr/>
            <p:nvPr/>
          </p:nvSpPr>
          <p:spPr>
            <a:xfrm rot="5400000">
              <a:off x="969614" y="1607625"/>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512" name="Google Shape;1512;p102"/>
          <p:cNvGrpSpPr/>
          <p:nvPr/>
        </p:nvGrpSpPr>
        <p:grpSpPr>
          <a:xfrm>
            <a:off x="1218894" y="9040979"/>
            <a:ext cx="2071187" cy="1656821"/>
            <a:chOff x="457200" y="1378813"/>
            <a:chExt cx="776889" cy="621300"/>
          </a:xfrm>
        </p:grpSpPr>
        <p:sp>
          <p:nvSpPr>
            <p:cNvPr id="1513" name="Google Shape;1513;p102"/>
            <p:cNvSpPr/>
            <p:nvPr/>
          </p:nvSpPr>
          <p:spPr>
            <a:xfrm>
              <a:off x="457200" y="1378813"/>
              <a:ext cx="695400" cy="621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14" name="Google Shape;1514;p102"/>
            <p:cNvSpPr/>
            <p:nvPr/>
          </p:nvSpPr>
          <p:spPr>
            <a:xfrm rot="5400000">
              <a:off x="969614" y="1607625"/>
              <a:ext cx="34032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15" name="Google Shape;1515;p102"/>
          <p:cNvSpPr txBox="1">
            <a:spLocks noGrp="1"/>
          </p:cNvSpPr>
          <p:nvPr>
            <p:ph type="subTitle" idx="3"/>
          </p:nvPr>
        </p:nvSpPr>
        <p:spPr>
          <a:xfrm>
            <a:off x="-200"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16" name="Google Shape;1516;p102"/>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17" name="Google Shape;1517;p102"/>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18" name="Google Shape;1518;p102"/>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19" name="Google Shape;1519;p102"/>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20" name="Google Shape;1520;p102"/>
          <p:cNvSpPr txBox="1">
            <a:spLocks noGrp="1"/>
          </p:cNvSpPr>
          <p:nvPr>
            <p:ph type="subTitle" idx="5"/>
          </p:nvPr>
        </p:nvSpPr>
        <p:spPr>
          <a:xfrm>
            <a:off x="0" y="71873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21" name="Google Shape;1521;p102"/>
          <p:cNvSpPr txBox="1">
            <a:spLocks noGrp="1"/>
          </p:cNvSpPr>
          <p:nvPr>
            <p:ph type="subTitle" idx="6"/>
          </p:nvPr>
        </p:nvSpPr>
        <p:spPr>
          <a:xfrm>
            <a:off x="-32791" y="90281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522" name="Google Shape;1522;p102"/>
          <p:cNvGrpSpPr/>
          <p:nvPr/>
        </p:nvGrpSpPr>
        <p:grpSpPr>
          <a:xfrm>
            <a:off x="1251686" y="10888246"/>
            <a:ext cx="2071187" cy="1656821"/>
            <a:chOff x="457200" y="1378813"/>
            <a:chExt cx="776889" cy="621300"/>
          </a:xfrm>
        </p:grpSpPr>
        <p:sp>
          <p:nvSpPr>
            <p:cNvPr id="1523" name="Google Shape;1523;p102"/>
            <p:cNvSpPr/>
            <p:nvPr/>
          </p:nvSpPr>
          <p:spPr>
            <a:xfrm>
              <a:off x="457200" y="1378813"/>
              <a:ext cx="695400" cy="621300"/>
            </a:xfrm>
            <a:prstGeom prst="roundRect">
              <a:avLst>
                <a:gd name="adj" fmla="val 16667"/>
              </a:avLst>
            </a:prstGeom>
            <a:solidFill>
              <a:srgbClr val="134F5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24" name="Google Shape;1524;p102"/>
            <p:cNvSpPr/>
            <p:nvPr/>
          </p:nvSpPr>
          <p:spPr>
            <a:xfrm rot="5400000">
              <a:off x="969614" y="1607625"/>
              <a:ext cx="340325" cy="188625"/>
            </a:xfrm>
            <a:prstGeom prst="flowChartExtract">
              <a:avLst/>
            </a:prstGeom>
            <a:solidFill>
              <a:srgbClr val="134F5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25" name="Google Shape;1525;p102"/>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26" name="Google Shape;1526;p102"/>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1527"/>
        <p:cNvGrpSpPr/>
        <p:nvPr/>
      </p:nvGrpSpPr>
      <p:grpSpPr>
        <a:xfrm>
          <a:off x="0" y="0"/>
          <a:ext cx="0" cy="0"/>
          <a:chOff x="0" y="0"/>
          <a:chExt cx="0" cy="0"/>
        </a:xfrm>
      </p:grpSpPr>
      <p:sp>
        <p:nvSpPr>
          <p:cNvPr id="1528" name="Google Shape;1528;p103"/>
          <p:cNvSpPr/>
          <p:nvPr/>
        </p:nvSpPr>
        <p:spPr>
          <a:xfrm>
            <a:off x="3605861" y="33008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29" name="Google Shape;1529;p10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30" name="Google Shape;1530;p10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531" name="Google Shape;1531;p10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532" name="Google Shape;1532;p10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533" name="Google Shape;1533;p10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534" name="Google Shape;1534;p10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535" name="Google Shape;1535;p103"/>
          <p:cNvGrpSpPr/>
          <p:nvPr/>
        </p:nvGrpSpPr>
        <p:grpSpPr>
          <a:xfrm>
            <a:off x="1218895" y="3300915"/>
            <a:ext cx="2071215" cy="1296816"/>
            <a:chOff x="457200" y="1466425"/>
            <a:chExt cx="776900" cy="486300"/>
          </a:xfrm>
        </p:grpSpPr>
        <p:sp>
          <p:nvSpPr>
            <p:cNvPr id="1536" name="Google Shape;1536;p103"/>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1537" name="Google Shape;1537;p103"/>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38" name="Google Shape;1538;p103"/>
          <p:cNvSpPr txBox="1">
            <a:spLocks noGrp="1"/>
          </p:cNvSpPr>
          <p:nvPr>
            <p:ph type="subTitle" idx="3"/>
          </p:nvPr>
        </p:nvSpPr>
        <p:spPr>
          <a:xfrm>
            <a:off x="-32392" y="33990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39" name="Google Shape;1539;p103"/>
          <p:cNvSpPr/>
          <p:nvPr/>
        </p:nvSpPr>
        <p:spPr>
          <a:xfrm>
            <a:off x="3605861" y="48770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40" name="Google Shape;1540;p103"/>
          <p:cNvGrpSpPr/>
          <p:nvPr/>
        </p:nvGrpSpPr>
        <p:grpSpPr>
          <a:xfrm>
            <a:off x="1218895" y="4877115"/>
            <a:ext cx="2071215" cy="1296816"/>
            <a:chOff x="457200" y="1466425"/>
            <a:chExt cx="776900" cy="486300"/>
          </a:xfrm>
        </p:grpSpPr>
        <p:sp>
          <p:nvSpPr>
            <p:cNvPr id="1541" name="Google Shape;1541;p103"/>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1542" name="Google Shape;1542;p103"/>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43" name="Google Shape;1543;p103"/>
          <p:cNvSpPr/>
          <p:nvPr/>
        </p:nvSpPr>
        <p:spPr>
          <a:xfrm>
            <a:off x="3605861" y="64532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44" name="Google Shape;1544;p103"/>
          <p:cNvGrpSpPr/>
          <p:nvPr/>
        </p:nvGrpSpPr>
        <p:grpSpPr>
          <a:xfrm>
            <a:off x="1218895" y="6453315"/>
            <a:ext cx="2071215" cy="1296816"/>
            <a:chOff x="457200" y="1466425"/>
            <a:chExt cx="776900" cy="486300"/>
          </a:xfrm>
        </p:grpSpPr>
        <p:sp>
          <p:nvSpPr>
            <p:cNvPr id="1545" name="Google Shape;1545;p103"/>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46" name="Google Shape;1546;p103"/>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47" name="Google Shape;1547;p103"/>
          <p:cNvSpPr/>
          <p:nvPr/>
        </p:nvSpPr>
        <p:spPr>
          <a:xfrm>
            <a:off x="3605861" y="80294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48" name="Google Shape;1548;p103"/>
          <p:cNvGrpSpPr/>
          <p:nvPr/>
        </p:nvGrpSpPr>
        <p:grpSpPr>
          <a:xfrm>
            <a:off x="1218895" y="8029515"/>
            <a:ext cx="2071215" cy="1296816"/>
            <a:chOff x="457200" y="1466425"/>
            <a:chExt cx="776900" cy="486300"/>
          </a:xfrm>
        </p:grpSpPr>
        <p:sp>
          <p:nvSpPr>
            <p:cNvPr id="1549" name="Google Shape;1549;p103"/>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50" name="Google Shape;1550;p103"/>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51" name="Google Shape;1551;p103"/>
          <p:cNvSpPr/>
          <p:nvPr/>
        </p:nvSpPr>
        <p:spPr>
          <a:xfrm>
            <a:off x="3605861" y="9605700"/>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52" name="Google Shape;1552;p103"/>
          <p:cNvGrpSpPr/>
          <p:nvPr/>
        </p:nvGrpSpPr>
        <p:grpSpPr>
          <a:xfrm>
            <a:off x="1218895" y="9605749"/>
            <a:ext cx="2071215" cy="1296816"/>
            <a:chOff x="457200" y="1466425"/>
            <a:chExt cx="776900" cy="486300"/>
          </a:xfrm>
        </p:grpSpPr>
        <p:sp>
          <p:nvSpPr>
            <p:cNvPr id="1553" name="Google Shape;1553;p103"/>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54" name="Google Shape;1554;p103"/>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55" name="Google Shape;1555;p103"/>
          <p:cNvSpPr/>
          <p:nvPr/>
        </p:nvSpPr>
        <p:spPr>
          <a:xfrm>
            <a:off x="3605861" y="11182033"/>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56" name="Google Shape;1556;p103"/>
          <p:cNvGrpSpPr/>
          <p:nvPr/>
        </p:nvGrpSpPr>
        <p:grpSpPr>
          <a:xfrm>
            <a:off x="1218895" y="11182082"/>
            <a:ext cx="2071215" cy="1296816"/>
            <a:chOff x="457200" y="1466425"/>
            <a:chExt cx="776900" cy="486300"/>
          </a:xfrm>
        </p:grpSpPr>
        <p:sp>
          <p:nvSpPr>
            <p:cNvPr id="1557" name="Google Shape;1557;p103"/>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1558" name="Google Shape;1558;p103"/>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59" name="Google Shape;1559;p103"/>
          <p:cNvSpPr txBox="1">
            <a:spLocks noGrp="1"/>
          </p:cNvSpPr>
          <p:nvPr>
            <p:ph type="subTitle" idx="4"/>
          </p:nvPr>
        </p:nvSpPr>
        <p:spPr>
          <a:xfrm>
            <a:off x="-32192" y="49302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60" name="Google Shape;1560;p103"/>
          <p:cNvSpPr txBox="1">
            <a:spLocks noGrp="1"/>
          </p:cNvSpPr>
          <p:nvPr>
            <p:ph type="subTitle" idx="5"/>
          </p:nvPr>
        </p:nvSpPr>
        <p:spPr>
          <a:xfrm>
            <a:off x="-32192" y="65064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61" name="Google Shape;1561;p103"/>
          <p:cNvSpPr txBox="1">
            <a:spLocks noGrp="1"/>
          </p:cNvSpPr>
          <p:nvPr>
            <p:ph type="subTitle" idx="6"/>
          </p:nvPr>
        </p:nvSpPr>
        <p:spPr>
          <a:xfrm>
            <a:off x="-32392" y="80827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62" name="Google Shape;1562;p103"/>
          <p:cNvSpPr txBox="1">
            <a:spLocks noGrp="1"/>
          </p:cNvSpPr>
          <p:nvPr>
            <p:ph type="subTitle" idx="7"/>
          </p:nvPr>
        </p:nvSpPr>
        <p:spPr>
          <a:xfrm>
            <a:off x="33258" y="9658900"/>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63" name="Google Shape;1563;p103"/>
          <p:cNvSpPr txBox="1">
            <a:spLocks noGrp="1"/>
          </p:cNvSpPr>
          <p:nvPr>
            <p:ph type="subTitle" idx="8"/>
          </p:nvPr>
        </p:nvSpPr>
        <p:spPr>
          <a:xfrm>
            <a:off x="33258" y="11296333"/>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5.xml"/><Relationship Id="rId18" Type="http://schemas.openxmlformats.org/officeDocument/2006/relationships/slideLayout" Target="../slideLayouts/slideLayout20.xml"/><Relationship Id="rId26" Type="http://schemas.openxmlformats.org/officeDocument/2006/relationships/slideLayout" Target="../slideLayouts/slideLayout28.xml"/><Relationship Id="rId39" Type="http://schemas.openxmlformats.org/officeDocument/2006/relationships/slideLayout" Target="../slideLayouts/slideLayout41.xml"/><Relationship Id="rId21" Type="http://schemas.openxmlformats.org/officeDocument/2006/relationships/slideLayout" Target="../slideLayouts/slideLayout23.xml"/><Relationship Id="rId34" Type="http://schemas.openxmlformats.org/officeDocument/2006/relationships/slideLayout" Target="../slideLayouts/slideLayout36.xml"/><Relationship Id="rId42" Type="http://schemas.openxmlformats.org/officeDocument/2006/relationships/slideLayout" Target="../slideLayouts/slideLayout44.xml"/><Relationship Id="rId47" Type="http://schemas.openxmlformats.org/officeDocument/2006/relationships/slideLayout" Target="../slideLayouts/slideLayout49.xml"/><Relationship Id="rId50" Type="http://schemas.openxmlformats.org/officeDocument/2006/relationships/slideLayout" Target="../slideLayouts/slideLayout52.xml"/><Relationship Id="rId55" Type="http://schemas.openxmlformats.org/officeDocument/2006/relationships/slideLayout" Target="../slideLayouts/slideLayout57.xml"/><Relationship Id="rId7" Type="http://schemas.openxmlformats.org/officeDocument/2006/relationships/slideLayout" Target="../slideLayouts/slideLayout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9" Type="http://schemas.openxmlformats.org/officeDocument/2006/relationships/slideLayout" Target="../slideLayouts/slideLayout31.xml"/><Relationship Id="rId11" Type="http://schemas.openxmlformats.org/officeDocument/2006/relationships/slideLayout" Target="../slideLayouts/slideLayout13.xml"/><Relationship Id="rId24" Type="http://schemas.openxmlformats.org/officeDocument/2006/relationships/slideLayout" Target="../slideLayouts/slideLayout26.xml"/><Relationship Id="rId32" Type="http://schemas.openxmlformats.org/officeDocument/2006/relationships/slideLayout" Target="../slideLayouts/slideLayout34.xml"/><Relationship Id="rId37" Type="http://schemas.openxmlformats.org/officeDocument/2006/relationships/slideLayout" Target="../slideLayouts/slideLayout39.xml"/><Relationship Id="rId40" Type="http://schemas.openxmlformats.org/officeDocument/2006/relationships/slideLayout" Target="../slideLayouts/slideLayout42.xml"/><Relationship Id="rId45" Type="http://schemas.openxmlformats.org/officeDocument/2006/relationships/slideLayout" Target="../slideLayouts/slideLayout47.xml"/><Relationship Id="rId53" Type="http://schemas.openxmlformats.org/officeDocument/2006/relationships/slideLayout" Target="../slideLayouts/slideLayout55.xml"/><Relationship Id="rId5" Type="http://schemas.openxmlformats.org/officeDocument/2006/relationships/slideLayout" Target="../slideLayouts/slideLayout7.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 Id="rId27" Type="http://schemas.openxmlformats.org/officeDocument/2006/relationships/slideLayout" Target="../slideLayouts/slideLayout29.xml"/><Relationship Id="rId30" Type="http://schemas.openxmlformats.org/officeDocument/2006/relationships/slideLayout" Target="../slideLayouts/slideLayout32.xml"/><Relationship Id="rId35" Type="http://schemas.openxmlformats.org/officeDocument/2006/relationships/slideLayout" Target="../slideLayouts/slideLayout37.xml"/><Relationship Id="rId43" Type="http://schemas.openxmlformats.org/officeDocument/2006/relationships/slideLayout" Target="../slideLayouts/slideLayout45.xml"/><Relationship Id="rId48" Type="http://schemas.openxmlformats.org/officeDocument/2006/relationships/slideLayout" Target="../slideLayouts/slideLayout50.xml"/><Relationship Id="rId56" Type="http://schemas.openxmlformats.org/officeDocument/2006/relationships/slideLayout" Target="../slideLayouts/slideLayout58.xml"/><Relationship Id="rId8" Type="http://schemas.openxmlformats.org/officeDocument/2006/relationships/slideLayout" Target="../slideLayouts/slideLayout10.xml"/><Relationship Id="rId51" Type="http://schemas.openxmlformats.org/officeDocument/2006/relationships/slideLayout" Target="../slideLayouts/slideLayout53.xml"/><Relationship Id="rId3" Type="http://schemas.openxmlformats.org/officeDocument/2006/relationships/slideLayout" Target="../slideLayouts/slideLayout5.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slideLayout" Target="../slideLayouts/slideLayout27.xml"/><Relationship Id="rId33" Type="http://schemas.openxmlformats.org/officeDocument/2006/relationships/slideLayout" Target="../slideLayouts/slideLayout35.xml"/><Relationship Id="rId38" Type="http://schemas.openxmlformats.org/officeDocument/2006/relationships/slideLayout" Target="../slideLayouts/slideLayout40.xml"/><Relationship Id="rId46" Type="http://schemas.openxmlformats.org/officeDocument/2006/relationships/slideLayout" Target="../slideLayouts/slideLayout48.xml"/><Relationship Id="rId20" Type="http://schemas.openxmlformats.org/officeDocument/2006/relationships/slideLayout" Target="../slideLayouts/slideLayout22.xml"/><Relationship Id="rId41" Type="http://schemas.openxmlformats.org/officeDocument/2006/relationships/slideLayout" Target="../slideLayouts/slideLayout43.xml"/><Relationship Id="rId54" Type="http://schemas.openxmlformats.org/officeDocument/2006/relationships/slideLayout" Target="../slideLayouts/slideLayout56.xml"/><Relationship Id="rId1" Type="http://schemas.openxmlformats.org/officeDocument/2006/relationships/slideLayout" Target="../slideLayouts/slideLayout3.xml"/><Relationship Id="rId6" Type="http://schemas.openxmlformats.org/officeDocument/2006/relationships/slideLayout" Target="../slideLayouts/slideLayout8.xml"/><Relationship Id="rId15" Type="http://schemas.openxmlformats.org/officeDocument/2006/relationships/slideLayout" Target="../slideLayouts/slideLayout17.xml"/><Relationship Id="rId23" Type="http://schemas.openxmlformats.org/officeDocument/2006/relationships/slideLayout" Target="../slideLayouts/slideLayout25.xml"/><Relationship Id="rId28" Type="http://schemas.openxmlformats.org/officeDocument/2006/relationships/slideLayout" Target="../slideLayouts/slideLayout30.xml"/><Relationship Id="rId36" Type="http://schemas.openxmlformats.org/officeDocument/2006/relationships/slideLayout" Target="../slideLayouts/slideLayout38.xml"/><Relationship Id="rId49" Type="http://schemas.openxmlformats.org/officeDocument/2006/relationships/slideLayout" Target="../slideLayouts/slideLayout51.xml"/><Relationship Id="rId57" Type="http://schemas.openxmlformats.org/officeDocument/2006/relationships/theme" Target="../theme/theme2.xml"/><Relationship Id="rId10" Type="http://schemas.openxmlformats.org/officeDocument/2006/relationships/slideLayout" Target="../slideLayouts/slideLayout12.xml"/><Relationship Id="rId31" Type="http://schemas.openxmlformats.org/officeDocument/2006/relationships/slideLayout" Target="../slideLayouts/slideLayout33.xml"/><Relationship Id="rId44" Type="http://schemas.openxmlformats.org/officeDocument/2006/relationships/slideLayout" Target="../slideLayouts/slideLayout46.xml"/><Relationship Id="rId52" Type="http://schemas.openxmlformats.org/officeDocument/2006/relationships/slideLayout" Target="../slideLayouts/slideLayout5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theme" Target="../theme/theme3.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9" Type="http://schemas.openxmlformats.org/officeDocument/2006/relationships/slideLayout" Target="../slideLayouts/slideLayout119.xml"/><Relationship Id="rId21" Type="http://schemas.openxmlformats.org/officeDocument/2006/relationships/slideLayout" Target="../slideLayouts/slideLayout101.xml"/><Relationship Id="rId34" Type="http://schemas.openxmlformats.org/officeDocument/2006/relationships/slideLayout" Target="../slideLayouts/slideLayout114.xml"/><Relationship Id="rId42" Type="http://schemas.openxmlformats.org/officeDocument/2006/relationships/slideLayout" Target="../slideLayouts/slideLayout122.xml"/><Relationship Id="rId47" Type="http://schemas.openxmlformats.org/officeDocument/2006/relationships/slideLayout" Target="../slideLayouts/slideLayout127.xml"/><Relationship Id="rId50" Type="http://schemas.openxmlformats.org/officeDocument/2006/relationships/slideLayout" Target="../slideLayouts/slideLayout130.xml"/><Relationship Id="rId7" Type="http://schemas.openxmlformats.org/officeDocument/2006/relationships/slideLayout" Target="../slideLayouts/slideLayout8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9" Type="http://schemas.openxmlformats.org/officeDocument/2006/relationships/slideLayout" Target="../slideLayouts/slideLayout109.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32" Type="http://schemas.openxmlformats.org/officeDocument/2006/relationships/slideLayout" Target="../slideLayouts/slideLayout112.xml"/><Relationship Id="rId37" Type="http://schemas.openxmlformats.org/officeDocument/2006/relationships/slideLayout" Target="../slideLayouts/slideLayout117.xml"/><Relationship Id="rId40" Type="http://schemas.openxmlformats.org/officeDocument/2006/relationships/slideLayout" Target="../slideLayouts/slideLayout120.xml"/><Relationship Id="rId45" Type="http://schemas.openxmlformats.org/officeDocument/2006/relationships/slideLayout" Target="../slideLayouts/slideLayout125.xml"/><Relationship Id="rId53" Type="http://schemas.openxmlformats.org/officeDocument/2006/relationships/theme" Target="../theme/theme4.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31" Type="http://schemas.openxmlformats.org/officeDocument/2006/relationships/slideLayout" Target="../slideLayouts/slideLayout111.xml"/><Relationship Id="rId44" Type="http://schemas.openxmlformats.org/officeDocument/2006/relationships/slideLayout" Target="../slideLayouts/slideLayout124.xml"/><Relationship Id="rId52" Type="http://schemas.openxmlformats.org/officeDocument/2006/relationships/slideLayout" Target="../slideLayouts/slideLayout132.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slideLayout" Target="../slideLayouts/slideLayout110.xml"/><Relationship Id="rId35" Type="http://schemas.openxmlformats.org/officeDocument/2006/relationships/slideLayout" Target="../slideLayouts/slideLayout115.xml"/><Relationship Id="rId43" Type="http://schemas.openxmlformats.org/officeDocument/2006/relationships/slideLayout" Target="../slideLayouts/slideLayout123.xml"/><Relationship Id="rId48" Type="http://schemas.openxmlformats.org/officeDocument/2006/relationships/slideLayout" Target="../slideLayouts/slideLayout128.xml"/><Relationship Id="rId8" Type="http://schemas.openxmlformats.org/officeDocument/2006/relationships/slideLayout" Target="../slideLayouts/slideLayout88.xml"/><Relationship Id="rId51" Type="http://schemas.openxmlformats.org/officeDocument/2006/relationships/slideLayout" Target="../slideLayouts/slideLayout131.xml"/><Relationship Id="rId3" Type="http://schemas.openxmlformats.org/officeDocument/2006/relationships/slideLayout" Target="../slideLayouts/slideLayout83.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33" Type="http://schemas.openxmlformats.org/officeDocument/2006/relationships/slideLayout" Target="../slideLayouts/slideLayout113.xml"/><Relationship Id="rId38" Type="http://schemas.openxmlformats.org/officeDocument/2006/relationships/slideLayout" Target="../slideLayouts/slideLayout118.xml"/><Relationship Id="rId46" Type="http://schemas.openxmlformats.org/officeDocument/2006/relationships/slideLayout" Target="../slideLayouts/slideLayout126.xml"/><Relationship Id="rId20" Type="http://schemas.openxmlformats.org/officeDocument/2006/relationships/slideLayout" Target="../slideLayouts/slideLayout100.xml"/><Relationship Id="rId41" Type="http://schemas.openxmlformats.org/officeDocument/2006/relationships/slideLayout" Target="../slideLayouts/slideLayout121.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36" Type="http://schemas.openxmlformats.org/officeDocument/2006/relationships/slideLayout" Target="../slideLayouts/slideLayout116.xml"/><Relationship Id="rId49" Type="http://schemas.openxmlformats.org/officeDocument/2006/relationships/slideLayout" Target="../slideLayouts/slideLayout1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
        <p:cNvGrpSpPr/>
        <p:nvPr/>
      </p:nvGrpSpPr>
      <p:grpSpPr>
        <a:xfrm>
          <a:off x="0" y="0"/>
          <a:ext cx="0" cy="0"/>
          <a:chOff x="0" y="0"/>
          <a:chExt cx="0" cy="0"/>
        </a:xfrm>
      </p:grpSpPr>
      <p:sp>
        <p:nvSpPr>
          <p:cNvPr id="10" name="Google Shape;10;p1"/>
          <p:cNvSpPr/>
          <p:nvPr/>
        </p:nvSpPr>
        <p:spPr>
          <a:xfrm>
            <a:off x="22190850" y="702521"/>
            <a:ext cx="711680" cy="711680"/>
          </a:xfrm>
          <a:prstGeom prst="ellipse">
            <a:avLst/>
          </a:prstGeom>
          <a:solidFill>
            <a:srgbClr val="4F91E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chemeClr val="lt1"/>
              </a:solidFill>
              <a:latin typeface="Calibri"/>
              <a:ea typeface="Calibri"/>
              <a:cs typeface="Calibri"/>
              <a:sym typeface="Calibri"/>
            </a:endParaRPr>
          </a:p>
        </p:txBody>
      </p:sp>
      <p:sp>
        <p:nvSpPr>
          <p:cNvPr id="11" name="Google Shape;11;p1"/>
          <p:cNvSpPr/>
          <p:nvPr/>
        </p:nvSpPr>
        <p:spPr>
          <a:xfrm>
            <a:off x="22265945" y="762000"/>
            <a:ext cx="633410" cy="630936"/>
          </a:xfrm>
          <a:prstGeom prst="ellipse">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fld id="{00000000-1234-1234-1234-123412341234}" type="slidenum">
              <a:rPr lang="en-US" sz="2400" b="0" i="0" u="none" strike="noStrike" cap="none">
                <a:solidFill>
                  <a:schemeClr val="lt1"/>
                </a:solidFill>
                <a:latin typeface="Poppins Medium"/>
                <a:ea typeface="Poppins Medium"/>
                <a:cs typeface="Poppins Medium"/>
                <a:sym typeface="Poppins Medium"/>
              </a:rPr>
              <a:t>‹#›</a:t>
            </a:fld>
            <a:endParaRPr sz="2800" b="0" i="0" u="none" strike="noStrike" cap="none">
              <a:solidFill>
                <a:schemeClr val="lt1"/>
              </a:solidFill>
              <a:latin typeface="Poppins Medium"/>
              <a:ea typeface="Poppins Medium"/>
              <a:cs typeface="Poppins Medium"/>
              <a:sym typeface="Poppins Medium"/>
            </a:endParaRPr>
          </a:p>
        </p:txBody>
      </p:sp>
      <p:sp>
        <p:nvSpPr>
          <p:cNvPr id="12" name="Google Shape;12;p1"/>
          <p:cNvSpPr txBox="1">
            <a:spLocks noGrp="1"/>
          </p:cNvSpPr>
          <p:nvPr>
            <p:ph type="title"/>
          </p:nvPr>
        </p:nvSpPr>
        <p:spPr>
          <a:xfrm>
            <a:off x="1675964" y="730251"/>
            <a:ext cx="21025723" cy="2651126"/>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2"/>
              </a:buClr>
              <a:buSzPts val="8798"/>
              <a:buFont typeface="Poppins"/>
              <a:buNone/>
              <a:defRPr sz="8798" b="1" i="0" u="none" strike="noStrike" cap="none">
                <a:solidFill>
                  <a:schemeClr val="dk2"/>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1"/>
          <p:cNvSpPr txBox="1">
            <a:spLocks noGrp="1"/>
          </p:cNvSpPr>
          <p:nvPr>
            <p:ph type="body" idx="1"/>
          </p:nvPr>
        </p:nvSpPr>
        <p:spPr>
          <a:xfrm>
            <a:off x="1675964" y="3651250"/>
            <a:ext cx="21025723" cy="870267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2000"/>
              </a:spcBef>
              <a:spcAft>
                <a:spcPts val="0"/>
              </a:spcAft>
              <a:buClr>
                <a:schemeClr val="dk1"/>
              </a:buClr>
              <a:buSzPts val="5599"/>
              <a:buFont typeface="Arial"/>
              <a:buNone/>
              <a:defRPr sz="5599" b="0" i="0" u="none" strike="noStrike" cap="none">
                <a:solidFill>
                  <a:schemeClr val="dk1"/>
                </a:solidFill>
                <a:latin typeface="Lato Light"/>
                <a:ea typeface="Lato Light"/>
                <a:cs typeface="Lato Light"/>
                <a:sym typeface="Lato Light"/>
              </a:defRPr>
            </a:lvl1pPr>
            <a:lvl2pPr marL="914400" marR="0" lvl="1" indent="-228600" algn="l" rtl="0">
              <a:lnSpc>
                <a:spcPct val="90000"/>
              </a:lnSpc>
              <a:spcBef>
                <a:spcPts val="1000"/>
              </a:spcBef>
              <a:spcAft>
                <a:spcPts val="0"/>
              </a:spcAft>
              <a:buClr>
                <a:schemeClr val="dk1"/>
              </a:buClr>
              <a:buSzPts val="4799"/>
              <a:buFont typeface="Arial"/>
              <a:buNone/>
              <a:defRPr sz="4799" b="0" i="0" u="none" strike="noStrike" cap="none">
                <a:solidFill>
                  <a:schemeClr val="dk1"/>
                </a:solidFill>
                <a:latin typeface="Lato Light"/>
                <a:ea typeface="Lato Light"/>
                <a:cs typeface="Lato Light"/>
                <a:sym typeface="Lato Light"/>
              </a:defRPr>
            </a:lvl2pPr>
            <a:lvl3pPr marL="1371600" marR="0" lvl="2" indent="-228600" algn="l" rtl="0">
              <a:lnSpc>
                <a:spcPct val="90000"/>
              </a:lnSpc>
              <a:spcBef>
                <a:spcPts val="1000"/>
              </a:spcBef>
              <a:spcAft>
                <a:spcPts val="0"/>
              </a:spcAft>
              <a:buClr>
                <a:schemeClr val="dk1"/>
              </a:buClr>
              <a:buSzPts val="3999"/>
              <a:buFont typeface="Arial"/>
              <a:buNone/>
              <a:defRPr sz="3999" b="0" i="0" u="none" strike="noStrike" cap="none">
                <a:solidFill>
                  <a:schemeClr val="dk1"/>
                </a:solidFill>
                <a:latin typeface="Lato Light"/>
                <a:ea typeface="Lato Light"/>
                <a:cs typeface="Lato Light"/>
                <a:sym typeface="Lato Light"/>
              </a:defRPr>
            </a:lvl3pPr>
            <a:lvl4pPr marL="1828800" marR="0" lvl="3" indent="-228600" algn="l" rtl="0">
              <a:lnSpc>
                <a:spcPct val="90000"/>
              </a:lnSpc>
              <a:spcBef>
                <a:spcPts val="1000"/>
              </a:spcBef>
              <a:spcAft>
                <a:spcPts val="0"/>
              </a:spcAft>
              <a:buClr>
                <a:schemeClr val="dk1"/>
              </a:buClr>
              <a:buSzPts val="3599"/>
              <a:buFont typeface="Arial"/>
              <a:buNone/>
              <a:defRPr sz="3599" b="0" i="0" u="none" strike="noStrike" cap="none">
                <a:solidFill>
                  <a:schemeClr val="dk1"/>
                </a:solidFill>
                <a:latin typeface="Lato Light"/>
                <a:ea typeface="Lato Light"/>
                <a:cs typeface="Lato Light"/>
                <a:sym typeface="Lato Light"/>
              </a:defRPr>
            </a:lvl4pPr>
            <a:lvl5pPr marL="2286000" marR="0" lvl="4" indent="-228600" algn="l" rtl="0">
              <a:lnSpc>
                <a:spcPct val="90000"/>
              </a:lnSpc>
              <a:spcBef>
                <a:spcPts val="1000"/>
              </a:spcBef>
              <a:spcAft>
                <a:spcPts val="0"/>
              </a:spcAft>
              <a:buClr>
                <a:schemeClr val="dk1"/>
              </a:buClr>
              <a:buSzPts val="3599"/>
              <a:buFont typeface="Arial"/>
              <a:buNone/>
              <a:defRPr sz="3599" b="0" i="0" u="none" strike="noStrike" cap="none">
                <a:solidFill>
                  <a:schemeClr val="dk1"/>
                </a:solidFill>
                <a:latin typeface="Lato Light"/>
                <a:ea typeface="Lato Light"/>
                <a:cs typeface="Lato Light"/>
                <a:sym typeface="Lato Light"/>
              </a:defRPr>
            </a:lvl5pPr>
            <a:lvl6pPr marL="2743200" marR="0" lvl="5"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6pPr>
            <a:lvl7pPr marL="3200400" marR="0" lvl="6"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7pPr>
            <a:lvl8pPr marL="3657600" marR="0" lvl="7"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8pPr>
            <a:lvl9pPr marL="4114800" marR="0" lvl="8"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sldNum" idx="12"/>
          </p:nvPr>
        </p:nvSpPr>
        <p:spPr>
          <a:xfrm>
            <a:off x="22812148" y="12666269"/>
            <a:ext cx="1462800" cy="1049700"/>
          </a:xfrm>
          <a:prstGeom prst="rect">
            <a:avLst/>
          </a:prstGeom>
          <a:noFill/>
          <a:ln>
            <a:noFill/>
          </a:ln>
        </p:spPr>
        <p:txBody>
          <a:bodyPr spcFirstLastPara="1" wrap="square" lIns="243750" tIns="243750" rIns="243750" bIns="243750" anchor="t" anchorCtr="0">
            <a:noAutofit/>
          </a:bodyPr>
          <a:lstStyle>
            <a:lvl1pPr lvl="0" algn="r" rtl="0">
              <a:buNone/>
              <a:defRPr sz="3500">
                <a:solidFill>
                  <a:schemeClr val="tx1"/>
                </a:solidFill>
              </a:defRPr>
            </a:lvl1pPr>
            <a:lvl2pPr lvl="1" algn="r" rtl="0">
              <a:buNone/>
              <a:defRPr sz="3500">
                <a:solidFill>
                  <a:schemeClr val="tx1"/>
                </a:solidFill>
              </a:defRPr>
            </a:lvl2pPr>
            <a:lvl3pPr lvl="2" algn="r" rtl="0">
              <a:buNone/>
              <a:defRPr sz="3500">
                <a:solidFill>
                  <a:schemeClr val="tx1"/>
                </a:solidFill>
              </a:defRPr>
            </a:lvl3pPr>
            <a:lvl4pPr lvl="3" algn="r" rtl="0">
              <a:buNone/>
              <a:defRPr sz="3500">
                <a:solidFill>
                  <a:schemeClr val="tx1"/>
                </a:solidFill>
              </a:defRPr>
            </a:lvl4pPr>
            <a:lvl5pPr lvl="4" algn="r" rtl="0">
              <a:buNone/>
              <a:defRPr sz="3500">
                <a:solidFill>
                  <a:schemeClr val="tx1"/>
                </a:solidFill>
              </a:defRPr>
            </a:lvl5pPr>
            <a:lvl6pPr lvl="5" algn="r" rtl="0">
              <a:buNone/>
              <a:defRPr sz="3500">
                <a:solidFill>
                  <a:schemeClr val="tx1"/>
                </a:solidFill>
              </a:defRPr>
            </a:lvl6pPr>
            <a:lvl7pPr lvl="6" algn="r" rtl="0">
              <a:buNone/>
              <a:defRPr sz="3500">
                <a:solidFill>
                  <a:schemeClr val="tx1"/>
                </a:solidFill>
              </a:defRPr>
            </a:lvl7pPr>
            <a:lvl8pPr lvl="7" algn="r" rtl="0">
              <a:buNone/>
              <a:defRPr sz="3500">
                <a:solidFill>
                  <a:schemeClr val="tx1"/>
                </a:solidFill>
              </a:defRPr>
            </a:lvl8pPr>
            <a:lvl9pPr lvl="8" algn="r" rtl="0">
              <a:buNone/>
              <a:defRPr sz="3500">
                <a:solidFill>
                  <a:schemeClr val="tx1"/>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6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320"/>
        <p:cNvGrpSpPr/>
        <p:nvPr/>
      </p:nvGrpSpPr>
      <p:grpSpPr>
        <a:xfrm>
          <a:off x="0" y="0"/>
          <a:ext cx="0" cy="0"/>
          <a:chOff x="0" y="0"/>
          <a:chExt cx="0" cy="0"/>
        </a:xfrm>
      </p:grpSpPr>
      <p:sp>
        <p:nvSpPr>
          <p:cNvPr id="1321" name="Google Shape;1321;p84"/>
          <p:cNvSpPr txBox="1">
            <a:spLocks noGrp="1"/>
          </p:cNvSpPr>
          <p:nvPr>
            <p:ph type="sldNum" idx="12"/>
          </p:nvPr>
        </p:nvSpPr>
        <p:spPr>
          <a:xfrm>
            <a:off x="22812148" y="12666269"/>
            <a:ext cx="1462800" cy="1049700"/>
          </a:xfrm>
          <a:prstGeom prst="rect">
            <a:avLst/>
          </a:prstGeom>
          <a:noFill/>
          <a:ln>
            <a:noFill/>
          </a:ln>
        </p:spPr>
        <p:txBody>
          <a:bodyPr spcFirstLastPara="1" wrap="square" lIns="243750" tIns="243750" rIns="243750" bIns="243750" anchor="t" anchorCtr="0">
            <a:noAutofit/>
          </a:bodyPr>
          <a:lstStyle>
            <a:lvl1pPr lvl="0" algn="r" rtl="0">
              <a:buNone/>
              <a:defRPr sz="3500">
                <a:solidFill>
                  <a:schemeClr val="tx1"/>
                </a:solidFill>
              </a:defRPr>
            </a:lvl1pPr>
            <a:lvl2pPr lvl="1" algn="r" rtl="0">
              <a:buNone/>
              <a:defRPr sz="3500">
                <a:solidFill>
                  <a:schemeClr val="tx1"/>
                </a:solidFill>
              </a:defRPr>
            </a:lvl2pPr>
            <a:lvl3pPr lvl="2" algn="r" rtl="0">
              <a:buNone/>
              <a:defRPr sz="3500">
                <a:solidFill>
                  <a:schemeClr val="tx1"/>
                </a:solidFill>
              </a:defRPr>
            </a:lvl3pPr>
            <a:lvl4pPr lvl="3" algn="r" rtl="0">
              <a:buNone/>
              <a:defRPr sz="3500">
                <a:solidFill>
                  <a:schemeClr val="tx1"/>
                </a:solidFill>
              </a:defRPr>
            </a:lvl4pPr>
            <a:lvl5pPr lvl="4" algn="r" rtl="0">
              <a:buNone/>
              <a:defRPr sz="3500">
                <a:solidFill>
                  <a:schemeClr val="tx1"/>
                </a:solidFill>
              </a:defRPr>
            </a:lvl5pPr>
            <a:lvl6pPr lvl="5" algn="r" rtl="0">
              <a:buNone/>
              <a:defRPr sz="3500">
                <a:solidFill>
                  <a:schemeClr val="tx1"/>
                </a:solidFill>
              </a:defRPr>
            </a:lvl6pPr>
            <a:lvl7pPr lvl="6" algn="r" rtl="0">
              <a:buNone/>
              <a:defRPr sz="3500">
                <a:solidFill>
                  <a:schemeClr val="tx1"/>
                </a:solidFill>
              </a:defRPr>
            </a:lvl7pPr>
            <a:lvl8pPr lvl="7" algn="r" rtl="0">
              <a:buNone/>
              <a:defRPr sz="3500">
                <a:solidFill>
                  <a:schemeClr val="tx1"/>
                </a:solidFill>
              </a:defRPr>
            </a:lvl8pPr>
            <a:lvl9pPr lvl="8" algn="r" rtl="0">
              <a:buNone/>
              <a:defRPr sz="3500">
                <a:solidFill>
                  <a:schemeClr val="tx1"/>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 id="2147483759" r:id="rId32"/>
    <p:sldLayoutId id="2147483760" r:id="rId33"/>
    <p:sldLayoutId id="2147483761" r:id="rId34"/>
    <p:sldLayoutId id="2147483762" r:id="rId35"/>
    <p:sldLayoutId id="2147483763" r:id="rId36"/>
    <p:sldLayoutId id="2147483764" r:id="rId37"/>
    <p:sldLayoutId id="2147483765" r:id="rId38"/>
    <p:sldLayoutId id="2147483766" r:id="rId39"/>
    <p:sldLayoutId id="2147483767" r:id="rId40"/>
    <p:sldLayoutId id="2147483768" r:id="rId41"/>
    <p:sldLayoutId id="2147483769" r:id="rId42"/>
    <p:sldLayoutId id="2147483770" r:id="rId43"/>
    <p:sldLayoutId id="2147483771" r:id="rId44"/>
    <p:sldLayoutId id="2147483772" r:id="rId45"/>
    <p:sldLayoutId id="2147483773" r:id="rId46"/>
    <p:sldLayoutId id="2147483774" r:id="rId47"/>
    <p:sldLayoutId id="2147483775" r:id="rId48"/>
    <p:sldLayoutId id="2147483776" r:id="rId49"/>
    <p:sldLayoutId id="2147483777" r:id="rId50"/>
    <p:sldLayoutId id="2147483778" r:id="rId51"/>
    <p:sldLayoutId id="2147483779" r:id="rId52"/>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79.xml"/></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hyperlink" Target="http://192.168.1.110/wordpress" TargetMode="External"/><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79.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79.xml"/></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8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32"/>
        <p:cNvGrpSpPr/>
        <p:nvPr/>
      </p:nvGrpSpPr>
      <p:grpSpPr>
        <a:xfrm>
          <a:off x="0" y="0"/>
          <a:ext cx="0" cy="0"/>
          <a:chOff x="0" y="0"/>
          <a:chExt cx="0" cy="0"/>
        </a:xfrm>
      </p:grpSpPr>
      <p:sp>
        <p:nvSpPr>
          <p:cNvPr id="2333" name="Google Shape;2333;p137"/>
          <p:cNvSpPr txBox="1">
            <a:spLocks noGrp="1"/>
          </p:cNvSpPr>
          <p:nvPr>
            <p:ph type="title"/>
          </p:nvPr>
        </p:nvSpPr>
        <p:spPr>
          <a:xfrm>
            <a:off x="731377" y="5060867"/>
            <a:ext cx="22914900" cy="2112900"/>
          </a:xfrm>
          <a:prstGeom prst="rect">
            <a:avLst/>
          </a:prstGeom>
        </p:spPr>
        <p:txBody>
          <a:bodyPr spcFirstLastPara="1" wrap="square" lIns="243750" tIns="243750" rIns="243750" bIns="243750" anchor="t" anchorCtr="0">
            <a:noAutofit/>
          </a:bodyPr>
          <a:lstStyle/>
          <a:p>
            <a:pPr marL="0" lvl="0" indent="0" algn="ctr" rtl="0">
              <a:spcBef>
                <a:spcPts val="0"/>
              </a:spcBef>
              <a:spcAft>
                <a:spcPts val="0"/>
              </a:spcAft>
              <a:buNone/>
            </a:pPr>
            <a:r>
              <a:rPr lang="en-US" b="1">
                <a:latin typeface="Roboto"/>
                <a:ea typeface="Roboto"/>
                <a:cs typeface="Roboto"/>
                <a:sym typeface="Roboto"/>
              </a:rPr>
              <a:t>Final Engagement</a:t>
            </a:r>
            <a:endParaRPr>
              <a:latin typeface="Roboto"/>
              <a:ea typeface="Roboto"/>
              <a:cs typeface="Roboto"/>
              <a:sym typeface="Roboto"/>
            </a:endParaRPr>
          </a:p>
          <a:p>
            <a:pPr marL="0" lvl="0" indent="0" algn="ctr" rtl="0">
              <a:spcBef>
                <a:spcPts val="0"/>
              </a:spcBef>
              <a:spcAft>
                <a:spcPts val="0"/>
              </a:spcAft>
              <a:buNone/>
            </a:pPr>
            <a:r>
              <a:rPr lang="en-US" sz="6800">
                <a:latin typeface="Roboto"/>
                <a:ea typeface="Roboto"/>
                <a:cs typeface="Roboto"/>
                <a:sym typeface="Roboto"/>
              </a:rPr>
              <a:t>Attack, Defense &amp; Analysis of a Vulnerable Network</a:t>
            </a:r>
            <a:endParaRPr sz="6800">
              <a:latin typeface="Roboto"/>
              <a:ea typeface="Roboto"/>
              <a:cs typeface="Roboto"/>
              <a:sym typeface="Roboto"/>
            </a:endParaRPr>
          </a:p>
        </p:txBody>
      </p:sp>
      <p:sp>
        <p:nvSpPr>
          <p:cNvPr id="2334" name="Google Shape;2334;p13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a:t>
            </a:fld>
            <a:endParaRPr/>
          </a:p>
        </p:txBody>
      </p:sp>
      <p:sp>
        <p:nvSpPr>
          <p:cNvPr id="2335" name="Google Shape;2335;p137"/>
          <p:cNvSpPr txBox="1">
            <a:spLocks noGrp="1"/>
          </p:cNvSpPr>
          <p:nvPr>
            <p:ph type="subTitle" idx="1"/>
          </p:nvPr>
        </p:nvSpPr>
        <p:spPr>
          <a:xfrm>
            <a:off x="-32791" y="13111067"/>
            <a:ext cx="21252900" cy="604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12"/>
        <p:cNvGrpSpPr/>
        <p:nvPr/>
      </p:nvGrpSpPr>
      <p:grpSpPr>
        <a:xfrm>
          <a:off x="0" y="0"/>
          <a:ext cx="0" cy="0"/>
          <a:chOff x="0" y="0"/>
          <a:chExt cx="0" cy="0"/>
        </a:xfrm>
      </p:grpSpPr>
      <p:pic>
        <p:nvPicPr>
          <p:cNvPr id="2413" name="Google Shape;2413;p146"/>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414" name="Google Shape;2414;p146"/>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10</a:t>
            </a:fld>
            <a:endParaRPr sz="1600"/>
          </a:p>
        </p:txBody>
      </p:sp>
      <p:sp>
        <p:nvSpPr>
          <p:cNvPr id="2415" name="Google Shape;2415;p146"/>
          <p:cNvSpPr txBox="1">
            <a:spLocks noGrp="1"/>
          </p:cNvSpPr>
          <p:nvPr>
            <p:ph type="title"/>
          </p:nvPr>
        </p:nvSpPr>
        <p:spPr>
          <a:xfrm>
            <a:off x="731343" y="4936267"/>
            <a:ext cx="22914900" cy="2745600"/>
          </a:xfrm>
          <a:prstGeom prst="rect">
            <a:avLst/>
          </a:prstGeom>
        </p:spPr>
        <p:txBody>
          <a:bodyPr spcFirstLastPara="1" wrap="square" lIns="243750" tIns="243750" rIns="243750" bIns="243750" anchor="t" anchorCtr="0">
            <a:noAutofit/>
          </a:bodyPr>
          <a:lstStyle/>
          <a:p>
            <a:pPr marL="0" lvl="0" indent="0" algn="ctr" rtl="0">
              <a:spcBef>
                <a:spcPts val="0"/>
              </a:spcBef>
              <a:spcAft>
                <a:spcPts val="0"/>
              </a:spcAft>
              <a:buClr>
                <a:schemeClr val="dk1"/>
              </a:buClr>
              <a:buSzPts val="1100"/>
              <a:buFont typeface="Arial"/>
              <a:buNone/>
            </a:pPr>
            <a:r>
              <a:rPr lang="en-US">
                <a:solidFill>
                  <a:schemeClr val="lt1"/>
                </a:solidFill>
              </a:rPr>
              <a:t>Exploits Used</a:t>
            </a:r>
            <a:endParaRPr b="1"/>
          </a:p>
          <a:p>
            <a:pPr marL="0" lvl="0" indent="0" algn="ctr" rtl="0">
              <a:spcBef>
                <a:spcPts val="0"/>
              </a:spcBef>
              <a:spcAft>
                <a:spcPts val="0"/>
              </a:spcAft>
              <a:buNone/>
            </a:pPr>
            <a:endParaRPr>
              <a:latin typeface="Roboto Light"/>
              <a:ea typeface="Roboto Light"/>
              <a:cs typeface="Roboto Light"/>
              <a:sym typeface="Roboto Light"/>
            </a:endParaRPr>
          </a:p>
        </p:txBody>
      </p:sp>
      <p:sp>
        <p:nvSpPr>
          <p:cNvPr id="2416" name="Google Shape;2416;p146"/>
          <p:cNvSpPr txBox="1">
            <a:spLocks noGrp="1"/>
          </p:cNvSpPr>
          <p:nvPr>
            <p:ph type="subTitle" idx="1"/>
          </p:nvPr>
        </p:nvSpPr>
        <p:spPr>
          <a:xfrm>
            <a:off x="-87421" y="34962844"/>
            <a:ext cx="56659500" cy="1612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20"/>
        <p:cNvGrpSpPr/>
        <p:nvPr/>
      </p:nvGrpSpPr>
      <p:grpSpPr>
        <a:xfrm>
          <a:off x="0" y="0"/>
          <a:ext cx="0" cy="0"/>
          <a:chOff x="0" y="0"/>
          <a:chExt cx="0" cy="0"/>
        </a:xfrm>
      </p:grpSpPr>
      <p:sp>
        <p:nvSpPr>
          <p:cNvPr id="2421" name="Google Shape;2421;p147"/>
          <p:cNvSpPr/>
          <p:nvPr/>
        </p:nvSpPr>
        <p:spPr>
          <a:xfrm flipH="1">
            <a:off x="2928584" y="7339400"/>
            <a:ext cx="20552700" cy="56145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422" name="Google Shape;2422;p147"/>
          <p:cNvSpPr/>
          <p:nvPr/>
        </p:nvSpPr>
        <p:spPr>
          <a:xfrm flipH="1">
            <a:off x="12467641" y="3948200"/>
            <a:ext cx="10538100" cy="22008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423" name="Google Shape;2423;p147"/>
          <p:cNvSpPr/>
          <p:nvPr/>
        </p:nvSpPr>
        <p:spPr>
          <a:xfrm flipH="1">
            <a:off x="1659191" y="3948200"/>
            <a:ext cx="10538100" cy="22008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424" name="Google Shape;2424;p147"/>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Exploitation: Open port and service discovery</a:t>
            </a:r>
            <a:endParaRPr/>
          </a:p>
        </p:txBody>
      </p:sp>
      <p:sp>
        <p:nvSpPr>
          <p:cNvPr id="2425" name="Google Shape;2425;p14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11</a:t>
            </a:fld>
            <a:endParaRPr/>
          </a:p>
        </p:txBody>
      </p:sp>
      <p:sp>
        <p:nvSpPr>
          <p:cNvPr id="2426" name="Google Shape;2426;p147"/>
          <p:cNvSpPr txBox="1"/>
          <p:nvPr/>
        </p:nvSpPr>
        <p:spPr>
          <a:xfrm>
            <a:off x="1930897" y="3948333"/>
            <a:ext cx="9809400" cy="2411100"/>
          </a:xfrm>
          <a:prstGeom prst="rect">
            <a:avLst/>
          </a:prstGeom>
          <a:noFill/>
          <a:ln>
            <a:noFill/>
          </a:ln>
        </p:spPr>
        <p:txBody>
          <a:bodyPr spcFirstLastPara="1" wrap="square" lIns="487575" tIns="487575" rIns="487575" bIns="487575" anchor="t" anchorCtr="0">
            <a:noAutofit/>
          </a:bodyPr>
          <a:lstStyle/>
          <a:p>
            <a:pPr marL="0" lvl="0" indent="0" algn="l" rtl="0">
              <a:lnSpc>
                <a:spcPct val="115000"/>
              </a:lnSpc>
              <a:spcBef>
                <a:spcPts val="0"/>
              </a:spcBef>
              <a:spcAft>
                <a:spcPts val="0"/>
              </a:spcAft>
              <a:buClr>
                <a:schemeClr val="dk1"/>
              </a:buClr>
              <a:buSzPts val="2900"/>
              <a:buFont typeface="Arial"/>
              <a:buNone/>
            </a:pPr>
            <a:r>
              <a:rPr lang="en-US" sz="3200" b="1">
                <a:latin typeface="Roboto"/>
                <a:ea typeface="Roboto"/>
                <a:cs typeface="Roboto"/>
                <a:sym typeface="Roboto"/>
              </a:rPr>
              <a:t>Tools &amp; Processes</a:t>
            </a:r>
            <a:endParaRPr sz="3200" b="1">
              <a:latin typeface="Roboto"/>
              <a:ea typeface="Roboto"/>
              <a:cs typeface="Roboto"/>
              <a:sym typeface="Roboto"/>
            </a:endParaRPr>
          </a:p>
          <a:p>
            <a:pPr marL="0" lvl="0" indent="0" algn="l" rtl="0">
              <a:lnSpc>
                <a:spcPct val="115000"/>
              </a:lnSpc>
              <a:spcBef>
                <a:spcPts val="0"/>
              </a:spcBef>
              <a:spcAft>
                <a:spcPts val="0"/>
              </a:spcAft>
              <a:buClr>
                <a:schemeClr val="dk1"/>
              </a:buClr>
              <a:buSzPts val="2900"/>
              <a:buFont typeface="Arial"/>
              <a:buNone/>
            </a:pPr>
            <a:r>
              <a:rPr lang="en-US" sz="3200">
                <a:latin typeface="Roboto"/>
                <a:ea typeface="Roboto"/>
                <a:cs typeface="Roboto"/>
                <a:sym typeface="Roboto"/>
              </a:rPr>
              <a:t>Use nmap to find open ports and services</a:t>
            </a:r>
            <a:endParaRPr sz="3200">
              <a:latin typeface="Roboto"/>
              <a:ea typeface="Roboto"/>
              <a:cs typeface="Roboto"/>
              <a:sym typeface="Roboto"/>
            </a:endParaRPr>
          </a:p>
          <a:p>
            <a:pPr marL="0" lvl="0" indent="0" algn="l" rtl="0">
              <a:lnSpc>
                <a:spcPct val="115000"/>
              </a:lnSpc>
              <a:spcBef>
                <a:spcPts val="0"/>
              </a:spcBef>
              <a:spcAft>
                <a:spcPts val="0"/>
              </a:spcAft>
              <a:buClr>
                <a:schemeClr val="dk1"/>
              </a:buClr>
              <a:buSzPts val="2900"/>
              <a:buFont typeface="Arial"/>
              <a:buNone/>
            </a:pPr>
            <a:endParaRPr sz="3200">
              <a:latin typeface="Roboto"/>
              <a:ea typeface="Roboto"/>
              <a:cs typeface="Roboto"/>
              <a:sym typeface="Roboto"/>
            </a:endParaRPr>
          </a:p>
        </p:txBody>
      </p:sp>
      <p:grpSp>
        <p:nvGrpSpPr>
          <p:cNvPr id="2427" name="Google Shape;2427;p147"/>
          <p:cNvGrpSpPr/>
          <p:nvPr/>
        </p:nvGrpSpPr>
        <p:grpSpPr>
          <a:xfrm>
            <a:off x="1218833" y="2367741"/>
            <a:ext cx="1421954" cy="1422613"/>
            <a:chOff x="457200" y="1378813"/>
            <a:chExt cx="695400" cy="695450"/>
          </a:xfrm>
        </p:grpSpPr>
        <p:sp>
          <p:nvSpPr>
            <p:cNvPr id="2428" name="Google Shape;2428;p147"/>
            <p:cNvSpPr/>
            <p:nvPr/>
          </p:nvSpPr>
          <p:spPr>
            <a:xfrm>
              <a:off x="457200" y="1378813"/>
              <a:ext cx="695400" cy="621300"/>
            </a:xfrm>
            <a:prstGeom prst="roundRect">
              <a:avLst>
                <a:gd name="adj" fmla="val 16667"/>
              </a:avLst>
            </a:prstGeom>
            <a:solidFill>
              <a:srgbClr val="CC000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solidFill>
                    <a:srgbClr val="FFFFFF"/>
                  </a:solidFill>
                  <a:latin typeface="Roboto Light"/>
                  <a:ea typeface="Roboto Light"/>
                  <a:cs typeface="Roboto Light"/>
                  <a:sym typeface="Roboto Light"/>
                </a:rPr>
                <a:t>01</a:t>
              </a:r>
              <a:endParaRPr sz="5600">
                <a:solidFill>
                  <a:srgbClr val="FFFFFF"/>
                </a:solidFill>
                <a:latin typeface="Roboto Light"/>
                <a:ea typeface="Roboto Light"/>
                <a:cs typeface="Roboto Light"/>
                <a:sym typeface="Roboto Light"/>
              </a:endParaRPr>
            </a:p>
          </p:txBody>
        </p:sp>
        <p:sp>
          <p:nvSpPr>
            <p:cNvPr id="2429" name="Google Shape;2429;p147"/>
            <p:cNvSpPr/>
            <p:nvPr/>
          </p:nvSpPr>
          <p:spPr>
            <a:xfrm rot="10800000">
              <a:off x="634726" y="1885638"/>
              <a:ext cx="340325" cy="188625"/>
            </a:xfrm>
            <a:prstGeom prst="flowChartExtract">
              <a:avLst/>
            </a:prstGeom>
            <a:solidFill>
              <a:srgbClr val="CC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2430" name="Google Shape;2430;p147"/>
          <p:cNvGrpSpPr/>
          <p:nvPr/>
        </p:nvGrpSpPr>
        <p:grpSpPr>
          <a:xfrm>
            <a:off x="12468102" y="2367741"/>
            <a:ext cx="1421954" cy="1422613"/>
            <a:chOff x="457200" y="1378813"/>
            <a:chExt cx="695400" cy="695450"/>
          </a:xfrm>
        </p:grpSpPr>
        <p:sp>
          <p:nvSpPr>
            <p:cNvPr id="2431" name="Google Shape;2431;p147"/>
            <p:cNvSpPr/>
            <p:nvPr/>
          </p:nvSpPr>
          <p:spPr>
            <a:xfrm>
              <a:off x="457200" y="1378813"/>
              <a:ext cx="695400" cy="621300"/>
            </a:xfrm>
            <a:prstGeom prst="roundRect">
              <a:avLst>
                <a:gd name="adj" fmla="val 16667"/>
              </a:avLst>
            </a:prstGeom>
            <a:solidFill>
              <a:srgbClr val="CC000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solidFill>
                    <a:srgbClr val="FFFFFF"/>
                  </a:solidFill>
                  <a:latin typeface="Roboto Light"/>
                  <a:ea typeface="Roboto Light"/>
                  <a:cs typeface="Roboto Light"/>
                  <a:sym typeface="Roboto Light"/>
                </a:rPr>
                <a:t>02</a:t>
              </a:r>
              <a:endParaRPr sz="5600">
                <a:solidFill>
                  <a:srgbClr val="FFFFFF"/>
                </a:solidFill>
                <a:latin typeface="Roboto Light"/>
                <a:ea typeface="Roboto Light"/>
                <a:cs typeface="Roboto Light"/>
                <a:sym typeface="Roboto Light"/>
              </a:endParaRPr>
            </a:p>
          </p:txBody>
        </p:sp>
        <p:sp>
          <p:nvSpPr>
            <p:cNvPr id="2432" name="Google Shape;2432;p147"/>
            <p:cNvSpPr/>
            <p:nvPr/>
          </p:nvSpPr>
          <p:spPr>
            <a:xfrm rot="10800000">
              <a:off x="634726" y="1885638"/>
              <a:ext cx="340325" cy="188625"/>
            </a:xfrm>
            <a:prstGeom prst="flowChartExtract">
              <a:avLst/>
            </a:prstGeom>
            <a:solidFill>
              <a:srgbClr val="CC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433" name="Google Shape;2433;p147"/>
          <p:cNvSpPr txBox="1"/>
          <p:nvPr/>
        </p:nvSpPr>
        <p:spPr>
          <a:xfrm>
            <a:off x="2928504" y="7339400"/>
            <a:ext cx="7999500" cy="5122500"/>
          </a:xfrm>
          <a:prstGeom prst="rect">
            <a:avLst/>
          </a:prstGeom>
          <a:noFill/>
          <a:ln>
            <a:noFill/>
          </a:ln>
        </p:spPr>
        <p:txBody>
          <a:bodyPr spcFirstLastPara="1" wrap="square" lIns="487575" tIns="487575" rIns="487575" bIns="487575" anchor="t" anchorCtr="0">
            <a:noAutofit/>
          </a:bodyPr>
          <a:lstStyle/>
          <a:p>
            <a:pPr marL="0" lvl="0" indent="0" algn="l" rtl="0">
              <a:lnSpc>
                <a:spcPct val="115000"/>
              </a:lnSpc>
              <a:spcBef>
                <a:spcPts val="0"/>
              </a:spcBef>
              <a:spcAft>
                <a:spcPts val="0"/>
              </a:spcAft>
              <a:buNone/>
            </a:pPr>
            <a:r>
              <a:rPr lang="en-US" sz="3200" b="1">
                <a:latin typeface="Roboto"/>
                <a:ea typeface="Roboto"/>
                <a:cs typeface="Roboto"/>
                <a:sym typeface="Roboto"/>
              </a:rPr>
              <a:t>Commands:</a:t>
            </a:r>
            <a:endParaRPr sz="3200" b="1">
              <a:latin typeface="Roboto"/>
              <a:ea typeface="Roboto"/>
              <a:cs typeface="Roboto"/>
              <a:sym typeface="Roboto"/>
            </a:endParaRPr>
          </a:p>
          <a:p>
            <a:pPr marL="0" lvl="0" indent="0" algn="l" rtl="0">
              <a:lnSpc>
                <a:spcPct val="115000"/>
              </a:lnSpc>
              <a:spcBef>
                <a:spcPts val="0"/>
              </a:spcBef>
              <a:spcAft>
                <a:spcPts val="0"/>
              </a:spcAft>
              <a:buClr>
                <a:schemeClr val="dk1"/>
              </a:buClr>
              <a:buSzPts val="2900"/>
              <a:buFont typeface="Arial"/>
              <a:buNone/>
            </a:pPr>
            <a:r>
              <a:rPr lang="en-US" sz="2900">
                <a:solidFill>
                  <a:schemeClr val="dk1"/>
                </a:solidFill>
              </a:rPr>
              <a:t>nmap -sV -sC -O 192.168.1.0/24</a:t>
            </a:r>
            <a:endParaRPr sz="2900">
              <a:solidFill>
                <a:schemeClr val="dk1"/>
              </a:solidFill>
            </a:endParaRPr>
          </a:p>
        </p:txBody>
      </p:sp>
      <p:sp>
        <p:nvSpPr>
          <p:cNvPr id="2434" name="Google Shape;2434;p147"/>
          <p:cNvSpPr/>
          <p:nvPr/>
        </p:nvSpPr>
        <p:spPr>
          <a:xfrm>
            <a:off x="1218816" y="6766266"/>
            <a:ext cx="1422000" cy="1328100"/>
          </a:xfrm>
          <a:prstGeom prst="roundRect">
            <a:avLst>
              <a:gd name="adj" fmla="val 16667"/>
            </a:avLst>
          </a:prstGeom>
          <a:solidFill>
            <a:srgbClr val="CC000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solidFill>
                  <a:srgbClr val="FFFFFF"/>
                </a:solidFill>
                <a:latin typeface="Roboto Light"/>
                <a:ea typeface="Roboto Light"/>
                <a:cs typeface="Roboto Light"/>
                <a:sym typeface="Roboto Light"/>
              </a:rPr>
              <a:t>03</a:t>
            </a:r>
            <a:endParaRPr sz="5600">
              <a:solidFill>
                <a:srgbClr val="FFFFFF"/>
              </a:solidFill>
              <a:latin typeface="Roboto Light"/>
              <a:ea typeface="Roboto Light"/>
              <a:cs typeface="Roboto Light"/>
              <a:sym typeface="Roboto Light"/>
            </a:endParaRPr>
          </a:p>
        </p:txBody>
      </p:sp>
      <p:sp>
        <p:nvSpPr>
          <p:cNvPr id="2435" name="Google Shape;2435;p147"/>
          <p:cNvSpPr txBox="1"/>
          <p:nvPr/>
        </p:nvSpPr>
        <p:spPr>
          <a:xfrm>
            <a:off x="12921300" y="3948325"/>
            <a:ext cx="10026900" cy="2411100"/>
          </a:xfrm>
          <a:prstGeom prst="rect">
            <a:avLst/>
          </a:prstGeom>
          <a:noFill/>
          <a:ln>
            <a:noFill/>
          </a:ln>
        </p:spPr>
        <p:txBody>
          <a:bodyPr spcFirstLastPara="1" wrap="square" lIns="487575" tIns="487575" rIns="487575" bIns="487575" anchor="t" anchorCtr="0">
            <a:noAutofit/>
          </a:bodyPr>
          <a:lstStyle/>
          <a:p>
            <a:pPr marL="0" lvl="0" indent="0" algn="l" rtl="0">
              <a:lnSpc>
                <a:spcPct val="115000"/>
              </a:lnSpc>
              <a:spcBef>
                <a:spcPts val="0"/>
              </a:spcBef>
              <a:spcAft>
                <a:spcPts val="0"/>
              </a:spcAft>
              <a:buClr>
                <a:schemeClr val="dk1"/>
              </a:buClr>
              <a:buSzPts val="2900"/>
              <a:buFont typeface="Arial"/>
              <a:buNone/>
            </a:pPr>
            <a:r>
              <a:rPr lang="en-US" sz="3200" b="1">
                <a:latin typeface="Roboto"/>
                <a:ea typeface="Roboto"/>
                <a:cs typeface="Roboto"/>
                <a:sym typeface="Roboto"/>
              </a:rPr>
              <a:t>Achievements</a:t>
            </a:r>
            <a:endParaRPr sz="3200" b="1">
              <a:latin typeface="Roboto"/>
              <a:ea typeface="Roboto"/>
              <a:cs typeface="Roboto"/>
              <a:sym typeface="Roboto"/>
            </a:endParaRPr>
          </a:p>
          <a:p>
            <a:pPr marL="0" lvl="0" indent="0" algn="l" rtl="0">
              <a:lnSpc>
                <a:spcPct val="115000"/>
              </a:lnSpc>
              <a:spcBef>
                <a:spcPts val="0"/>
              </a:spcBef>
              <a:spcAft>
                <a:spcPts val="0"/>
              </a:spcAft>
              <a:buClr>
                <a:schemeClr val="dk1"/>
              </a:buClr>
              <a:buSzPts val="2900"/>
              <a:buFont typeface="Arial"/>
              <a:buNone/>
            </a:pPr>
            <a:r>
              <a:rPr lang="en-US" sz="3200">
                <a:latin typeface="Roboto"/>
                <a:ea typeface="Roboto"/>
                <a:cs typeface="Roboto"/>
                <a:sym typeface="Roboto"/>
              </a:rPr>
              <a:t>Have overview of machines and ports on network</a:t>
            </a:r>
            <a:endParaRPr sz="3200">
              <a:latin typeface="Roboto"/>
              <a:ea typeface="Roboto"/>
              <a:cs typeface="Roboto"/>
              <a:sym typeface="Roboto"/>
            </a:endParaRPr>
          </a:p>
        </p:txBody>
      </p:sp>
      <p:pic>
        <p:nvPicPr>
          <p:cNvPr id="2436" name="Google Shape;2436;p147"/>
          <p:cNvPicPr preferRelativeResize="0"/>
          <p:nvPr/>
        </p:nvPicPr>
        <p:blipFill>
          <a:blip r:embed="rId3">
            <a:alphaModFix/>
          </a:blip>
          <a:stretch>
            <a:fillRect/>
          </a:stretch>
        </p:blipFill>
        <p:spPr>
          <a:xfrm>
            <a:off x="10720541" y="7452825"/>
            <a:ext cx="8955326" cy="5381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40"/>
        <p:cNvGrpSpPr/>
        <p:nvPr/>
      </p:nvGrpSpPr>
      <p:grpSpPr>
        <a:xfrm>
          <a:off x="0" y="0"/>
          <a:ext cx="0" cy="0"/>
          <a:chOff x="0" y="0"/>
          <a:chExt cx="0" cy="0"/>
        </a:xfrm>
      </p:grpSpPr>
      <p:sp>
        <p:nvSpPr>
          <p:cNvPr id="2441" name="Google Shape;2441;p148"/>
          <p:cNvSpPr/>
          <p:nvPr/>
        </p:nvSpPr>
        <p:spPr>
          <a:xfrm flipH="1">
            <a:off x="2928584" y="7339400"/>
            <a:ext cx="20552700" cy="56145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442" name="Google Shape;2442;p148"/>
          <p:cNvSpPr/>
          <p:nvPr/>
        </p:nvSpPr>
        <p:spPr>
          <a:xfrm flipH="1">
            <a:off x="12705275" y="3948200"/>
            <a:ext cx="10776000" cy="22008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443" name="Google Shape;2443;p148"/>
          <p:cNvSpPr/>
          <p:nvPr/>
        </p:nvSpPr>
        <p:spPr>
          <a:xfrm flipH="1">
            <a:off x="1659191" y="3948200"/>
            <a:ext cx="10538100" cy="22008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444" name="Google Shape;2444;p148"/>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Exploitation: Hidden url directories</a:t>
            </a:r>
            <a:endParaRPr/>
          </a:p>
        </p:txBody>
      </p:sp>
      <p:sp>
        <p:nvSpPr>
          <p:cNvPr id="2445" name="Google Shape;2445;p14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12</a:t>
            </a:fld>
            <a:endParaRPr/>
          </a:p>
        </p:txBody>
      </p:sp>
      <p:sp>
        <p:nvSpPr>
          <p:cNvPr id="2446" name="Google Shape;2446;p148"/>
          <p:cNvSpPr txBox="1"/>
          <p:nvPr/>
        </p:nvSpPr>
        <p:spPr>
          <a:xfrm>
            <a:off x="1930900" y="3948333"/>
            <a:ext cx="10030800" cy="2411100"/>
          </a:xfrm>
          <a:prstGeom prst="rect">
            <a:avLst/>
          </a:prstGeom>
          <a:noFill/>
          <a:ln>
            <a:noFill/>
          </a:ln>
        </p:spPr>
        <p:txBody>
          <a:bodyPr spcFirstLastPara="1" wrap="square" lIns="487575" tIns="487575" rIns="487575" bIns="487575" anchor="t" anchorCtr="0">
            <a:noAutofit/>
          </a:bodyPr>
          <a:lstStyle/>
          <a:p>
            <a:pPr marL="0" lvl="0" indent="0" algn="l" rtl="0">
              <a:lnSpc>
                <a:spcPct val="115000"/>
              </a:lnSpc>
              <a:spcBef>
                <a:spcPts val="0"/>
              </a:spcBef>
              <a:spcAft>
                <a:spcPts val="0"/>
              </a:spcAft>
              <a:buClr>
                <a:schemeClr val="dk1"/>
              </a:buClr>
              <a:buSzPts val="2900"/>
              <a:buFont typeface="Arial"/>
              <a:buNone/>
            </a:pPr>
            <a:r>
              <a:rPr lang="en-US" sz="3200" b="1">
                <a:latin typeface="Roboto"/>
                <a:ea typeface="Roboto"/>
                <a:cs typeface="Roboto"/>
                <a:sym typeface="Roboto"/>
              </a:rPr>
              <a:t>Tools &amp; Processes</a:t>
            </a:r>
            <a:endParaRPr sz="3200" b="1">
              <a:latin typeface="Roboto"/>
              <a:ea typeface="Roboto"/>
              <a:cs typeface="Roboto"/>
              <a:sym typeface="Roboto"/>
            </a:endParaRPr>
          </a:p>
          <a:p>
            <a:pPr marL="0" lvl="0" indent="0" algn="l" rtl="0">
              <a:lnSpc>
                <a:spcPct val="115000"/>
              </a:lnSpc>
              <a:spcBef>
                <a:spcPts val="0"/>
              </a:spcBef>
              <a:spcAft>
                <a:spcPts val="0"/>
              </a:spcAft>
              <a:buClr>
                <a:schemeClr val="dk1"/>
              </a:buClr>
              <a:buSzPts val="2900"/>
              <a:buFont typeface="Arial"/>
              <a:buNone/>
            </a:pPr>
            <a:r>
              <a:rPr lang="en-US" sz="3200">
                <a:latin typeface="Roboto"/>
                <a:ea typeface="Roboto"/>
                <a:cs typeface="Roboto"/>
                <a:sym typeface="Roboto"/>
              </a:rPr>
              <a:t>Use dirb to discover hidden directories</a:t>
            </a:r>
            <a:endParaRPr sz="3200">
              <a:latin typeface="Roboto"/>
              <a:ea typeface="Roboto"/>
              <a:cs typeface="Roboto"/>
              <a:sym typeface="Roboto"/>
            </a:endParaRPr>
          </a:p>
          <a:p>
            <a:pPr marL="0" lvl="0" indent="0" algn="l" rtl="0">
              <a:lnSpc>
                <a:spcPct val="115000"/>
              </a:lnSpc>
              <a:spcBef>
                <a:spcPts val="0"/>
              </a:spcBef>
              <a:spcAft>
                <a:spcPts val="0"/>
              </a:spcAft>
              <a:buClr>
                <a:schemeClr val="dk1"/>
              </a:buClr>
              <a:buSzPts val="2900"/>
              <a:buFont typeface="Arial"/>
              <a:buNone/>
            </a:pPr>
            <a:endParaRPr sz="3200">
              <a:latin typeface="Roboto"/>
              <a:ea typeface="Roboto"/>
              <a:cs typeface="Roboto"/>
              <a:sym typeface="Roboto"/>
            </a:endParaRPr>
          </a:p>
        </p:txBody>
      </p:sp>
      <p:grpSp>
        <p:nvGrpSpPr>
          <p:cNvPr id="2447" name="Google Shape;2447;p148"/>
          <p:cNvGrpSpPr/>
          <p:nvPr/>
        </p:nvGrpSpPr>
        <p:grpSpPr>
          <a:xfrm>
            <a:off x="1218833" y="2367741"/>
            <a:ext cx="1421954" cy="1422613"/>
            <a:chOff x="457200" y="1378813"/>
            <a:chExt cx="695400" cy="695450"/>
          </a:xfrm>
        </p:grpSpPr>
        <p:sp>
          <p:nvSpPr>
            <p:cNvPr id="2448" name="Google Shape;2448;p148"/>
            <p:cNvSpPr/>
            <p:nvPr/>
          </p:nvSpPr>
          <p:spPr>
            <a:xfrm>
              <a:off x="457200" y="1378813"/>
              <a:ext cx="695400" cy="621300"/>
            </a:xfrm>
            <a:prstGeom prst="roundRect">
              <a:avLst>
                <a:gd name="adj" fmla="val 16667"/>
              </a:avLst>
            </a:prstGeom>
            <a:solidFill>
              <a:srgbClr val="CC000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solidFill>
                    <a:srgbClr val="FFFFFF"/>
                  </a:solidFill>
                  <a:latin typeface="Roboto Light"/>
                  <a:ea typeface="Roboto Light"/>
                  <a:cs typeface="Roboto Light"/>
                  <a:sym typeface="Roboto Light"/>
                </a:rPr>
                <a:t>01</a:t>
              </a:r>
              <a:endParaRPr sz="5600">
                <a:solidFill>
                  <a:srgbClr val="FFFFFF"/>
                </a:solidFill>
                <a:latin typeface="Roboto Light"/>
                <a:ea typeface="Roboto Light"/>
                <a:cs typeface="Roboto Light"/>
                <a:sym typeface="Roboto Light"/>
              </a:endParaRPr>
            </a:p>
          </p:txBody>
        </p:sp>
        <p:sp>
          <p:nvSpPr>
            <p:cNvPr id="2449" name="Google Shape;2449;p148"/>
            <p:cNvSpPr/>
            <p:nvPr/>
          </p:nvSpPr>
          <p:spPr>
            <a:xfrm rot="10800000">
              <a:off x="634726" y="1885638"/>
              <a:ext cx="340325" cy="188625"/>
            </a:xfrm>
            <a:prstGeom prst="flowChartExtract">
              <a:avLst/>
            </a:prstGeom>
            <a:solidFill>
              <a:srgbClr val="CC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2450" name="Google Shape;2450;p148"/>
          <p:cNvGrpSpPr/>
          <p:nvPr/>
        </p:nvGrpSpPr>
        <p:grpSpPr>
          <a:xfrm>
            <a:off x="12468102" y="2367741"/>
            <a:ext cx="1421954" cy="1422613"/>
            <a:chOff x="457200" y="1378813"/>
            <a:chExt cx="695400" cy="695450"/>
          </a:xfrm>
        </p:grpSpPr>
        <p:sp>
          <p:nvSpPr>
            <p:cNvPr id="2451" name="Google Shape;2451;p148"/>
            <p:cNvSpPr/>
            <p:nvPr/>
          </p:nvSpPr>
          <p:spPr>
            <a:xfrm>
              <a:off x="457200" y="1378813"/>
              <a:ext cx="695400" cy="621300"/>
            </a:xfrm>
            <a:prstGeom prst="roundRect">
              <a:avLst>
                <a:gd name="adj" fmla="val 16667"/>
              </a:avLst>
            </a:prstGeom>
            <a:solidFill>
              <a:srgbClr val="CC000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solidFill>
                    <a:srgbClr val="FFFFFF"/>
                  </a:solidFill>
                  <a:latin typeface="Roboto Light"/>
                  <a:ea typeface="Roboto Light"/>
                  <a:cs typeface="Roboto Light"/>
                  <a:sym typeface="Roboto Light"/>
                </a:rPr>
                <a:t>02</a:t>
              </a:r>
              <a:endParaRPr sz="5600">
                <a:solidFill>
                  <a:srgbClr val="FFFFFF"/>
                </a:solidFill>
                <a:latin typeface="Roboto Light"/>
                <a:ea typeface="Roboto Light"/>
                <a:cs typeface="Roboto Light"/>
                <a:sym typeface="Roboto Light"/>
              </a:endParaRPr>
            </a:p>
          </p:txBody>
        </p:sp>
        <p:sp>
          <p:nvSpPr>
            <p:cNvPr id="2452" name="Google Shape;2452;p148"/>
            <p:cNvSpPr/>
            <p:nvPr/>
          </p:nvSpPr>
          <p:spPr>
            <a:xfrm rot="10800000">
              <a:off x="634726" y="1885638"/>
              <a:ext cx="340325" cy="188625"/>
            </a:xfrm>
            <a:prstGeom prst="flowChartExtract">
              <a:avLst/>
            </a:prstGeom>
            <a:solidFill>
              <a:srgbClr val="CC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453" name="Google Shape;2453;p148"/>
          <p:cNvSpPr txBox="1"/>
          <p:nvPr/>
        </p:nvSpPr>
        <p:spPr>
          <a:xfrm>
            <a:off x="2928504" y="7339400"/>
            <a:ext cx="7999500" cy="5122500"/>
          </a:xfrm>
          <a:prstGeom prst="rect">
            <a:avLst/>
          </a:prstGeom>
          <a:noFill/>
          <a:ln>
            <a:noFill/>
          </a:ln>
        </p:spPr>
        <p:txBody>
          <a:bodyPr spcFirstLastPara="1" wrap="square" lIns="487575" tIns="487575" rIns="487575" bIns="487575" anchor="t" anchorCtr="0">
            <a:noAutofit/>
          </a:bodyPr>
          <a:lstStyle/>
          <a:p>
            <a:pPr marL="0" lvl="0" indent="0" algn="l" rtl="0">
              <a:lnSpc>
                <a:spcPct val="115000"/>
              </a:lnSpc>
              <a:spcBef>
                <a:spcPts val="0"/>
              </a:spcBef>
              <a:spcAft>
                <a:spcPts val="0"/>
              </a:spcAft>
              <a:buNone/>
            </a:pPr>
            <a:r>
              <a:rPr lang="en-US" sz="3200" b="1">
                <a:latin typeface="Roboto"/>
                <a:ea typeface="Roboto"/>
                <a:cs typeface="Roboto"/>
                <a:sym typeface="Roboto"/>
              </a:rPr>
              <a:t>Commands:</a:t>
            </a:r>
            <a:endParaRPr sz="3200" b="1">
              <a:latin typeface="Roboto"/>
              <a:ea typeface="Roboto"/>
              <a:cs typeface="Roboto"/>
              <a:sym typeface="Roboto"/>
            </a:endParaRPr>
          </a:p>
          <a:p>
            <a:pPr marL="0" lvl="0" indent="0" algn="l" rtl="0">
              <a:lnSpc>
                <a:spcPct val="115000"/>
              </a:lnSpc>
              <a:spcBef>
                <a:spcPts val="0"/>
              </a:spcBef>
              <a:spcAft>
                <a:spcPts val="0"/>
              </a:spcAft>
              <a:buNone/>
            </a:pPr>
            <a:r>
              <a:rPr lang="en-US" sz="3200">
                <a:latin typeface="Roboto"/>
                <a:ea typeface="Roboto"/>
                <a:cs typeface="Roboto"/>
                <a:sym typeface="Roboto"/>
              </a:rPr>
              <a:t>dirb http://192.168.1.110</a:t>
            </a:r>
            <a:endParaRPr sz="3200">
              <a:latin typeface="Roboto"/>
              <a:ea typeface="Roboto"/>
              <a:cs typeface="Roboto"/>
              <a:sym typeface="Roboto"/>
            </a:endParaRPr>
          </a:p>
          <a:p>
            <a:pPr marL="0" lvl="0" indent="0" algn="l" rtl="0">
              <a:lnSpc>
                <a:spcPct val="115000"/>
              </a:lnSpc>
              <a:spcBef>
                <a:spcPts val="0"/>
              </a:spcBef>
              <a:spcAft>
                <a:spcPts val="0"/>
              </a:spcAft>
              <a:buClr>
                <a:schemeClr val="dk1"/>
              </a:buClr>
              <a:buSzPts val="2900"/>
              <a:buFont typeface="Arial"/>
              <a:buNone/>
            </a:pPr>
            <a:endParaRPr sz="3200">
              <a:latin typeface="Roboto"/>
              <a:ea typeface="Roboto"/>
              <a:cs typeface="Roboto"/>
              <a:sym typeface="Roboto"/>
            </a:endParaRPr>
          </a:p>
        </p:txBody>
      </p:sp>
      <p:sp>
        <p:nvSpPr>
          <p:cNvPr id="2454" name="Google Shape;2454;p148"/>
          <p:cNvSpPr/>
          <p:nvPr/>
        </p:nvSpPr>
        <p:spPr>
          <a:xfrm>
            <a:off x="1218816" y="6766266"/>
            <a:ext cx="1422000" cy="1328100"/>
          </a:xfrm>
          <a:prstGeom prst="roundRect">
            <a:avLst>
              <a:gd name="adj" fmla="val 16667"/>
            </a:avLst>
          </a:prstGeom>
          <a:solidFill>
            <a:srgbClr val="CC000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solidFill>
                  <a:srgbClr val="FFFFFF"/>
                </a:solidFill>
                <a:latin typeface="Roboto Light"/>
                <a:ea typeface="Roboto Light"/>
                <a:cs typeface="Roboto Light"/>
                <a:sym typeface="Roboto Light"/>
              </a:rPr>
              <a:t>03</a:t>
            </a:r>
            <a:endParaRPr sz="5600">
              <a:solidFill>
                <a:srgbClr val="FFFFFF"/>
              </a:solidFill>
              <a:latin typeface="Roboto Light"/>
              <a:ea typeface="Roboto Light"/>
              <a:cs typeface="Roboto Light"/>
              <a:sym typeface="Roboto Light"/>
            </a:endParaRPr>
          </a:p>
        </p:txBody>
      </p:sp>
      <p:sp>
        <p:nvSpPr>
          <p:cNvPr id="2455" name="Google Shape;2455;p148"/>
          <p:cNvSpPr txBox="1"/>
          <p:nvPr/>
        </p:nvSpPr>
        <p:spPr>
          <a:xfrm>
            <a:off x="12921300" y="3948325"/>
            <a:ext cx="10538100" cy="2411100"/>
          </a:xfrm>
          <a:prstGeom prst="rect">
            <a:avLst/>
          </a:prstGeom>
          <a:noFill/>
          <a:ln>
            <a:noFill/>
          </a:ln>
        </p:spPr>
        <p:txBody>
          <a:bodyPr spcFirstLastPara="1" wrap="square" lIns="487575" tIns="487575" rIns="487575" bIns="487575" anchor="t" anchorCtr="0">
            <a:noAutofit/>
          </a:bodyPr>
          <a:lstStyle/>
          <a:p>
            <a:pPr marL="0" lvl="0" indent="0" algn="l" rtl="0">
              <a:lnSpc>
                <a:spcPct val="115000"/>
              </a:lnSpc>
              <a:spcBef>
                <a:spcPts val="0"/>
              </a:spcBef>
              <a:spcAft>
                <a:spcPts val="0"/>
              </a:spcAft>
              <a:buClr>
                <a:schemeClr val="dk1"/>
              </a:buClr>
              <a:buSzPts val="2900"/>
              <a:buFont typeface="Arial"/>
              <a:buNone/>
            </a:pPr>
            <a:r>
              <a:rPr lang="en-US" sz="3200" b="1">
                <a:latin typeface="Roboto"/>
                <a:ea typeface="Roboto"/>
                <a:cs typeface="Roboto"/>
                <a:sym typeface="Roboto"/>
              </a:rPr>
              <a:t>Achievements</a:t>
            </a:r>
            <a:endParaRPr sz="3200" b="1">
              <a:latin typeface="Roboto"/>
              <a:ea typeface="Roboto"/>
              <a:cs typeface="Roboto"/>
              <a:sym typeface="Roboto"/>
            </a:endParaRPr>
          </a:p>
          <a:p>
            <a:pPr marL="0" lvl="0" indent="0" algn="l" rtl="0">
              <a:lnSpc>
                <a:spcPct val="115000"/>
              </a:lnSpc>
              <a:spcBef>
                <a:spcPts val="0"/>
              </a:spcBef>
              <a:spcAft>
                <a:spcPts val="0"/>
              </a:spcAft>
              <a:buClr>
                <a:schemeClr val="dk1"/>
              </a:buClr>
              <a:buSzPts val="2900"/>
              <a:buFont typeface="Arial"/>
              <a:buNone/>
            </a:pPr>
            <a:r>
              <a:rPr lang="en-US" sz="3200">
                <a:latin typeface="Roboto"/>
                <a:ea typeface="Roboto"/>
                <a:cs typeface="Roboto"/>
                <a:sym typeface="Roboto"/>
              </a:rPr>
              <a:t>Confirm that remote website is running wordpress</a:t>
            </a:r>
            <a:endParaRPr sz="3200">
              <a:latin typeface="Roboto"/>
              <a:ea typeface="Roboto"/>
              <a:cs typeface="Roboto"/>
              <a:sym typeface="Roboto"/>
            </a:endParaRPr>
          </a:p>
        </p:txBody>
      </p:sp>
      <p:pic>
        <p:nvPicPr>
          <p:cNvPr id="2456" name="Google Shape;2456;p148"/>
          <p:cNvPicPr preferRelativeResize="0"/>
          <p:nvPr/>
        </p:nvPicPr>
        <p:blipFill>
          <a:blip r:embed="rId3">
            <a:alphaModFix/>
          </a:blip>
          <a:stretch>
            <a:fillRect/>
          </a:stretch>
        </p:blipFill>
        <p:spPr>
          <a:xfrm>
            <a:off x="10490825" y="7339400"/>
            <a:ext cx="8868550" cy="6028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60"/>
        <p:cNvGrpSpPr/>
        <p:nvPr/>
      </p:nvGrpSpPr>
      <p:grpSpPr>
        <a:xfrm>
          <a:off x="0" y="0"/>
          <a:ext cx="0" cy="0"/>
          <a:chOff x="0" y="0"/>
          <a:chExt cx="0" cy="0"/>
        </a:xfrm>
      </p:grpSpPr>
      <p:sp>
        <p:nvSpPr>
          <p:cNvPr id="2461" name="Google Shape;2461;p149"/>
          <p:cNvSpPr/>
          <p:nvPr/>
        </p:nvSpPr>
        <p:spPr>
          <a:xfrm flipH="1">
            <a:off x="2928584" y="7339400"/>
            <a:ext cx="20552700" cy="56145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462" name="Google Shape;2462;p149"/>
          <p:cNvSpPr/>
          <p:nvPr/>
        </p:nvSpPr>
        <p:spPr>
          <a:xfrm flipH="1">
            <a:off x="12467641" y="3948200"/>
            <a:ext cx="10538100" cy="22008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463" name="Google Shape;2463;p149"/>
          <p:cNvSpPr/>
          <p:nvPr/>
        </p:nvSpPr>
        <p:spPr>
          <a:xfrm flipH="1">
            <a:off x="1659191" y="3948200"/>
            <a:ext cx="10538100" cy="22008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464" name="Google Shape;2464;p149"/>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Exploitation: User enumeration of wordpress site</a:t>
            </a:r>
            <a:endParaRPr/>
          </a:p>
        </p:txBody>
      </p:sp>
      <p:sp>
        <p:nvSpPr>
          <p:cNvPr id="2465" name="Google Shape;2465;p14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13</a:t>
            </a:fld>
            <a:endParaRPr/>
          </a:p>
        </p:txBody>
      </p:sp>
      <p:sp>
        <p:nvSpPr>
          <p:cNvPr id="2466" name="Google Shape;2466;p149"/>
          <p:cNvSpPr txBox="1"/>
          <p:nvPr/>
        </p:nvSpPr>
        <p:spPr>
          <a:xfrm>
            <a:off x="1930897" y="3948333"/>
            <a:ext cx="9809400" cy="2411100"/>
          </a:xfrm>
          <a:prstGeom prst="rect">
            <a:avLst/>
          </a:prstGeom>
          <a:noFill/>
          <a:ln>
            <a:noFill/>
          </a:ln>
        </p:spPr>
        <p:txBody>
          <a:bodyPr spcFirstLastPara="1" wrap="square" lIns="487575" tIns="487575" rIns="487575" bIns="487575" anchor="t" anchorCtr="0">
            <a:noAutofit/>
          </a:bodyPr>
          <a:lstStyle/>
          <a:p>
            <a:pPr marL="0" lvl="0" indent="0" algn="l" rtl="0">
              <a:lnSpc>
                <a:spcPct val="115000"/>
              </a:lnSpc>
              <a:spcBef>
                <a:spcPts val="0"/>
              </a:spcBef>
              <a:spcAft>
                <a:spcPts val="0"/>
              </a:spcAft>
              <a:buClr>
                <a:schemeClr val="dk1"/>
              </a:buClr>
              <a:buSzPts val="2900"/>
              <a:buFont typeface="Arial"/>
              <a:buNone/>
            </a:pPr>
            <a:r>
              <a:rPr lang="en-US" sz="3200" b="1">
                <a:latin typeface="Roboto"/>
                <a:ea typeface="Roboto"/>
                <a:cs typeface="Roboto"/>
                <a:sym typeface="Roboto"/>
              </a:rPr>
              <a:t>Tools &amp; Processes</a:t>
            </a:r>
            <a:endParaRPr sz="3200" b="1">
              <a:latin typeface="Roboto"/>
              <a:ea typeface="Roboto"/>
              <a:cs typeface="Roboto"/>
              <a:sym typeface="Roboto"/>
            </a:endParaRPr>
          </a:p>
          <a:p>
            <a:pPr marL="0" lvl="0" indent="0" algn="l" rtl="0">
              <a:lnSpc>
                <a:spcPct val="115000"/>
              </a:lnSpc>
              <a:spcBef>
                <a:spcPts val="0"/>
              </a:spcBef>
              <a:spcAft>
                <a:spcPts val="0"/>
              </a:spcAft>
              <a:buClr>
                <a:schemeClr val="dk1"/>
              </a:buClr>
              <a:buSzPts val="2900"/>
              <a:buFont typeface="Arial"/>
              <a:buNone/>
            </a:pPr>
            <a:r>
              <a:rPr lang="en-US" sz="3200">
                <a:latin typeface="Roboto"/>
                <a:ea typeface="Roboto"/>
                <a:cs typeface="Roboto"/>
                <a:sym typeface="Roboto"/>
              </a:rPr>
              <a:t>Use wpscan for user enumeration</a:t>
            </a:r>
            <a:endParaRPr sz="3200">
              <a:latin typeface="Roboto"/>
              <a:ea typeface="Roboto"/>
              <a:cs typeface="Roboto"/>
              <a:sym typeface="Roboto"/>
            </a:endParaRPr>
          </a:p>
          <a:p>
            <a:pPr marL="0" lvl="0" indent="0" algn="l" rtl="0">
              <a:lnSpc>
                <a:spcPct val="115000"/>
              </a:lnSpc>
              <a:spcBef>
                <a:spcPts val="0"/>
              </a:spcBef>
              <a:spcAft>
                <a:spcPts val="0"/>
              </a:spcAft>
              <a:buClr>
                <a:schemeClr val="dk1"/>
              </a:buClr>
              <a:buSzPts val="2900"/>
              <a:buFont typeface="Arial"/>
              <a:buNone/>
            </a:pPr>
            <a:endParaRPr sz="3200">
              <a:latin typeface="Roboto"/>
              <a:ea typeface="Roboto"/>
              <a:cs typeface="Roboto"/>
              <a:sym typeface="Roboto"/>
            </a:endParaRPr>
          </a:p>
        </p:txBody>
      </p:sp>
      <p:grpSp>
        <p:nvGrpSpPr>
          <p:cNvPr id="2467" name="Google Shape;2467;p149"/>
          <p:cNvGrpSpPr/>
          <p:nvPr/>
        </p:nvGrpSpPr>
        <p:grpSpPr>
          <a:xfrm>
            <a:off x="1218833" y="2367741"/>
            <a:ext cx="1421954" cy="1422613"/>
            <a:chOff x="457200" y="1378813"/>
            <a:chExt cx="695400" cy="695450"/>
          </a:xfrm>
        </p:grpSpPr>
        <p:sp>
          <p:nvSpPr>
            <p:cNvPr id="2468" name="Google Shape;2468;p149"/>
            <p:cNvSpPr/>
            <p:nvPr/>
          </p:nvSpPr>
          <p:spPr>
            <a:xfrm>
              <a:off x="457200" y="1378813"/>
              <a:ext cx="695400" cy="621300"/>
            </a:xfrm>
            <a:prstGeom prst="roundRect">
              <a:avLst>
                <a:gd name="adj" fmla="val 16667"/>
              </a:avLst>
            </a:prstGeom>
            <a:solidFill>
              <a:srgbClr val="CC000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solidFill>
                    <a:srgbClr val="FFFFFF"/>
                  </a:solidFill>
                  <a:latin typeface="Roboto Light"/>
                  <a:ea typeface="Roboto Light"/>
                  <a:cs typeface="Roboto Light"/>
                  <a:sym typeface="Roboto Light"/>
                </a:rPr>
                <a:t>01</a:t>
              </a:r>
              <a:endParaRPr sz="5600">
                <a:solidFill>
                  <a:srgbClr val="FFFFFF"/>
                </a:solidFill>
                <a:latin typeface="Roboto Light"/>
                <a:ea typeface="Roboto Light"/>
                <a:cs typeface="Roboto Light"/>
                <a:sym typeface="Roboto Light"/>
              </a:endParaRPr>
            </a:p>
          </p:txBody>
        </p:sp>
        <p:sp>
          <p:nvSpPr>
            <p:cNvPr id="2469" name="Google Shape;2469;p149"/>
            <p:cNvSpPr/>
            <p:nvPr/>
          </p:nvSpPr>
          <p:spPr>
            <a:xfrm rot="10800000">
              <a:off x="634726" y="1885638"/>
              <a:ext cx="340325" cy="188625"/>
            </a:xfrm>
            <a:prstGeom prst="flowChartExtract">
              <a:avLst/>
            </a:prstGeom>
            <a:solidFill>
              <a:srgbClr val="CC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2470" name="Google Shape;2470;p149"/>
          <p:cNvGrpSpPr/>
          <p:nvPr/>
        </p:nvGrpSpPr>
        <p:grpSpPr>
          <a:xfrm>
            <a:off x="12468102" y="2367741"/>
            <a:ext cx="1421954" cy="1422613"/>
            <a:chOff x="457200" y="1378813"/>
            <a:chExt cx="695400" cy="695450"/>
          </a:xfrm>
        </p:grpSpPr>
        <p:sp>
          <p:nvSpPr>
            <p:cNvPr id="2471" name="Google Shape;2471;p149"/>
            <p:cNvSpPr/>
            <p:nvPr/>
          </p:nvSpPr>
          <p:spPr>
            <a:xfrm>
              <a:off x="457200" y="1378813"/>
              <a:ext cx="695400" cy="621300"/>
            </a:xfrm>
            <a:prstGeom prst="roundRect">
              <a:avLst>
                <a:gd name="adj" fmla="val 16667"/>
              </a:avLst>
            </a:prstGeom>
            <a:solidFill>
              <a:srgbClr val="CC000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solidFill>
                    <a:srgbClr val="FFFFFF"/>
                  </a:solidFill>
                  <a:latin typeface="Roboto Light"/>
                  <a:ea typeface="Roboto Light"/>
                  <a:cs typeface="Roboto Light"/>
                  <a:sym typeface="Roboto Light"/>
                </a:rPr>
                <a:t>02</a:t>
              </a:r>
              <a:endParaRPr sz="5600">
                <a:solidFill>
                  <a:srgbClr val="FFFFFF"/>
                </a:solidFill>
                <a:latin typeface="Roboto Light"/>
                <a:ea typeface="Roboto Light"/>
                <a:cs typeface="Roboto Light"/>
                <a:sym typeface="Roboto Light"/>
              </a:endParaRPr>
            </a:p>
          </p:txBody>
        </p:sp>
        <p:sp>
          <p:nvSpPr>
            <p:cNvPr id="2472" name="Google Shape;2472;p149"/>
            <p:cNvSpPr/>
            <p:nvPr/>
          </p:nvSpPr>
          <p:spPr>
            <a:xfrm rot="10800000">
              <a:off x="634726" y="1885638"/>
              <a:ext cx="340325" cy="188625"/>
            </a:xfrm>
            <a:prstGeom prst="flowChartExtract">
              <a:avLst/>
            </a:prstGeom>
            <a:solidFill>
              <a:srgbClr val="CC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473" name="Google Shape;2473;p149"/>
          <p:cNvSpPr txBox="1"/>
          <p:nvPr/>
        </p:nvSpPr>
        <p:spPr>
          <a:xfrm>
            <a:off x="2928500" y="7339400"/>
            <a:ext cx="6390000" cy="5122500"/>
          </a:xfrm>
          <a:prstGeom prst="rect">
            <a:avLst/>
          </a:prstGeom>
          <a:noFill/>
          <a:ln>
            <a:noFill/>
          </a:ln>
        </p:spPr>
        <p:txBody>
          <a:bodyPr spcFirstLastPara="1" wrap="square" lIns="487575" tIns="487575" rIns="487575" bIns="487575" anchor="t" anchorCtr="0">
            <a:noAutofit/>
          </a:bodyPr>
          <a:lstStyle/>
          <a:p>
            <a:pPr marL="0" lvl="0" indent="0" algn="l" rtl="0">
              <a:lnSpc>
                <a:spcPct val="115000"/>
              </a:lnSpc>
              <a:spcBef>
                <a:spcPts val="0"/>
              </a:spcBef>
              <a:spcAft>
                <a:spcPts val="0"/>
              </a:spcAft>
              <a:buNone/>
            </a:pPr>
            <a:r>
              <a:rPr lang="en-US" sz="3200" b="1">
                <a:latin typeface="Roboto"/>
                <a:ea typeface="Roboto"/>
                <a:cs typeface="Roboto"/>
                <a:sym typeface="Roboto"/>
              </a:rPr>
              <a:t>Commands:</a:t>
            </a:r>
            <a:endParaRPr sz="3200" b="1">
              <a:latin typeface="Roboto"/>
              <a:ea typeface="Roboto"/>
              <a:cs typeface="Roboto"/>
              <a:sym typeface="Roboto"/>
            </a:endParaRPr>
          </a:p>
          <a:p>
            <a:pPr marL="0" lvl="0" indent="0" algn="l" rtl="0">
              <a:lnSpc>
                <a:spcPct val="115000"/>
              </a:lnSpc>
              <a:spcBef>
                <a:spcPts val="0"/>
              </a:spcBef>
              <a:spcAft>
                <a:spcPts val="0"/>
              </a:spcAft>
              <a:buClr>
                <a:schemeClr val="dk1"/>
              </a:buClr>
              <a:buSzPts val="2900"/>
              <a:buFont typeface="Arial"/>
              <a:buNone/>
            </a:pPr>
            <a:r>
              <a:rPr lang="en-US" sz="2900">
                <a:solidFill>
                  <a:schemeClr val="dk1"/>
                </a:solidFill>
              </a:rPr>
              <a:t>wpscan --url </a:t>
            </a:r>
            <a:r>
              <a:rPr lang="en-US" sz="2900" u="sng">
                <a:solidFill>
                  <a:schemeClr val="hlink"/>
                </a:solidFill>
                <a:hlinkClick r:id="rId3"/>
              </a:rPr>
              <a:t>http://192.168.1.110/wordpress</a:t>
            </a:r>
            <a:r>
              <a:rPr lang="en-US" sz="2900">
                <a:solidFill>
                  <a:schemeClr val="dk1"/>
                </a:solidFill>
              </a:rPr>
              <a:t> -enumerate u1-5</a:t>
            </a:r>
            <a:endParaRPr sz="3200">
              <a:latin typeface="Roboto"/>
              <a:ea typeface="Roboto"/>
              <a:cs typeface="Roboto"/>
              <a:sym typeface="Roboto"/>
            </a:endParaRPr>
          </a:p>
        </p:txBody>
      </p:sp>
      <p:sp>
        <p:nvSpPr>
          <p:cNvPr id="2474" name="Google Shape;2474;p149"/>
          <p:cNvSpPr/>
          <p:nvPr/>
        </p:nvSpPr>
        <p:spPr>
          <a:xfrm>
            <a:off x="1218816" y="6766266"/>
            <a:ext cx="1422000" cy="1328100"/>
          </a:xfrm>
          <a:prstGeom prst="roundRect">
            <a:avLst>
              <a:gd name="adj" fmla="val 16667"/>
            </a:avLst>
          </a:prstGeom>
          <a:solidFill>
            <a:srgbClr val="CC000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solidFill>
                  <a:srgbClr val="FFFFFF"/>
                </a:solidFill>
                <a:latin typeface="Roboto Light"/>
                <a:ea typeface="Roboto Light"/>
                <a:cs typeface="Roboto Light"/>
                <a:sym typeface="Roboto Light"/>
              </a:rPr>
              <a:t>03</a:t>
            </a:r>
            <a:endParaRPr sz="5600">
              <a:solidFill>
                <a:srgbClr val="FFFFFF"/>
              </a:solidFill>
              <a:latin typeface="Roboto Light"/>
              <a:ea typeface="Roboto Light"/>
              <a:cs typeface="Roboto Light"/>
              <a:sym typeface="Roboto Light"/>
            </a:endParaRPr>
          </a:p>
        </p:txBody>
      </p:sp>
      <p:sp>
        <p:nvSpPr>
          <p:cNvPr id="2475" name="Google Shape;2475;p149"/>
          <p:cNvSpPr txBox="1"/>
          <p:nvPr/>
        </p:nvSpPr>
        <p:spPr>
          <a:xfrm>
            <a:off x="12921300" y="3948325"/>
            <a:ext cx="10026900" cy="2411100"/>
          </a:xfrm>
          <a:prstGeom prst="rect">
            <a:avLst/>
          </a:prstGeom>
          <a:noFill/>
          <a:ln>
            <a:noFill/>
          </a:ln>
        </p:spPr>
        <p:txBody>
          <a:bodyPr spcFirstLastPara="1" wrap="square" lIns="487575" tIns="487575" rIns="487575" bIns="487575" anchor="t" anchorCtr="0">
            <a:noAutofit/>
          </a:bodyPr>
          <a:lstStyle/>
          <a:p>
            <a:pPr marL="0" lvl="0" indent="0" algn="l" rtl="0">
              <a:lnSpc>
                <a:spcPct val="115000"/>
              </a:lnSpc>
              <a:spcBef>
                <a:spcPts val="0"/>
              </a:spcBef>
              <a:spcAft>
                <a:spcPts val="0"/>
              </a:spcAft>
              <a:buClr>
                <a:schemeClr val="dk1"/>
              </a:buClr>
              <a:buSzPts val="2900"/>
              <a:buFont typeface="Arial"/>
              <a:buNone/>
            </a:pPr>
            <a:r>
              <a:rPr lang="en-US" sz="3200" b="1">
                <a:latin typeface="Roboto"/>
                <a:ea typeface="Roboto"/>
                <a:cs typeface="Roboto"/>
                <a:sym typeface="Roboto"/>
              </a:rPr>
              <a:t>Achievements</a:t>
            </a:r>
            <a:endParaRPr sz="3200" b="1">
              <a:latin typeface="Roboto"/>
              <a:ea typeface="Roboto"/>
              <a:cs typeface="Roboto"/>
              <a:sym typeface="Roboto"/>
            </a:endParaRPr>
          </a:p>
          <a:p>
            <a:pPr marL="0" lvl="0" indent="0" algn="l" rtl="0">
              <a:lnSpc>
                <a:spcPct val="115000"/>
              </a:lnSpc>
              <a:spcBef>
                <a:spcPts val="0"/>
              </a:spcBef>
              <a:spcAft>
                <a:spcPts val="0"/>
              </a:spcAft>
              <a:buClr>
                <a:schemeClr val="dk1"/>
              </a:buClr>
              <a:buSzPts val="2900"/>
              <a:buFont typeface="Arial"/>
              <a:buNone/>
            </a:pPr>
            <a:r>
              <a:rPr lang="en-US" sz="3200">
                <a:latin typeface="Roboto"/>
                <a:ea typeface="Roboto"/>
                <a:cs typeface="Roboto"/>
                <a:sym typeface="Roboto"/>
              </a:rPr>
              <a:t>Have list of user that have access to website</a:t>
            </a:r>
            <a:endParaRPr sz="3200">
              <a:latin typeface="Roboto"/>
              <a:ea typeface="Roboto"/>
              <a:cs typeface="Roboto"/>
              <a:sym typeface="Roboto"/>
            </a:endParaRPr>
          </a:p>
        </p:txBody>
      </p:sp>
      <p:pic>
        <p:nvPicPr>
          <p:cNvPr id="2476" name="Google Shape;2476;p149"/>
          <p:cNvPicPr preferRelativeResize="0"/>
          <p:nvPr/>
        </p:nvPicPr>
        <p:blipFill>
          <a:blip r:embed="rId4">
            <a:alphaModFix/>
          </a:blip>
          <a:stretch>
            <a:fillRect/>
          </a:stretch>
        </p:blipFill>
        <p:spPr>
          <a:xfrm>
            <a:off x="9668517" y="7908725"/>
            <a:ext cx="13203391" cy="4845475"/>
          </a:xfrm>
          <a:prstGeom prst="rect">
            <a:avLst/>
          </a:prstGeom>
          <a:noFill/>
          <a:ln>
            <a:noFill/>
          </a:ln>
        </p:spPr>
      </p:pic>
      <p:sp>
        <p:nvSpPr>
          <p:cNvPr id="2477" name="Google Shape;2477;p149"/>
          <p:cNvSpPr/>
          <p:nvPr/>
        </p:nvSpPr>
        <p:spPr>
          <a:xfrm>
            <a:off x="9486450" y="8827400"/>
            <a:ext cx="11419200" cy="24111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81"/>
        <p:cNvGrpSpPr/>
        <p:nvPr/>
      </p:nvGrpSpPr>
      <p:grpSpPr>
        <a:xfrm>
          <a:off x="0" y="0"/>
          <a:ext cx="0" cy="0"/>
          <a:chOff x="0" y="0"/>
          <a:chExt cx="0" cy="0"/>
        </a:xfrm>
      </p:grpSpPr>
      <p:sp>
        <p:nvSpPr>
          <p:cNvPr id="2482" name="Google Shape;2482;p150"/>
          <p:cNvSpPr/>
          <p:nvPr/>
        </p:nvSpPr>
        <p:spPr>
          <a:xfrm flipH="1">
            <a:off x="2928584" y="7339400"/>
            <a:ext cx="20552700" cy="56145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483" name="Google Shape;2483;p150"/>
          <p:cNvSpPr/>
          <p:nvPr/>
        </p:nvSpPr>
        <p:spPr>
          <a:xfrm flipH="1">
            <a:off x="12467641" y="3948200"/>
            <a:ext cx="10538100" cy="22008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484" name="Google Shape;2484;p150"/>
          <p:cNvSpPr/>
          <p:nvPr/>
        </p:nvSpPr>
        <p:spPr>
          <a:xfrm flipH="1">
            <a:off x="1659191" y="3948200"/>
            <a:ext cx="10538100" cy="22008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485" name="Google Shape;2485;p150"/>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Exploitation: Weak user’s password</a:t>
            </a:r>
            <a:endParaRPr/>
          </a:p>
        </p:txBody>
      </p:sp>
      <p:sp>
        <p:nvSpPr>
          <p:cNvPr id="2486" name="Google Shape;2486;p15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14</a:t>
            </a:fld>
            <a:endParaRPr/>
          </a:p>
        </p:txBody>
      </p:sp>
      <p:sp>
        <p:nvSpPr>
          <p:cNvPr id="2487" name="Google Shape;2487;p150"/>
          <p:cNvSpPr txBox="1"/>
          <p:nvPr/>
        </p:nvSpPr>
        <p:spPr>
          <a:xfrm>
            <a:off x="1930897" y="3948333"/>
            <a:ext cx="9809400" cy="2411100"/>
          </a:xfrm>
          <a:prstGeom prst="rect">
            <a:avLst/>
          </a:prstGeom>
          <a:noFill/>
          <a:ln>
            <a:noFill/>
          </a:ln>
        </p:spPr>
        <p:txBody>
          <a:bodyPr spcFirstLastPara="1" wrap="square" lIns="487575" tIns="487575" rIns="487575" bIns="487575" anchor="t" anchorCtr="0">
            <a:noAutofit/>
          </a:bodyPr>
          <a:lstStyle/>
          <a:p>
            <a:pPr marL="0" lvl="0" indent="0" algn="l" rtl="0">
              <a:lnSpc>
                <a:spcPct val="115000"/>
              </a:lnSpc>
              <a:spcBef>
                <a:spcPts val="0"/>
              </a:spcBef>
              <a:spcAft>
                <a:spcPts val="0"/>
              </a:spcAft>
              <a:buClr>
                <a:schemeClr val="dk1"/>
              </a:buClr>
              <a:buSzPts val="2900"/>
              <a:buFont typeface="Arial"/>
              <a:buNone/>
            </a:pPr>
            <a:r>
              <a:rPr lang="en-US" sz="3200" b="1">
                <a:latin typeface="Roboto"/>
                <a:ea typeface="Roboto"/>
                <a:cs typeface="Roboto"/>
                <a:sym typeface="Roboto"/>
              </a:rPr>
              <a:t>Tools &amp; Processes</a:t>
            </a:r>
            <a:endParaRPr sz="3200" b="1">
              <a:latin typeface="Roboto"/>
              <a:ea typeface="Roboto"/>
              <a:cs typeface="Roboto"/>
              <a:sym typeface="Roboto"/>
            </a:endParaRPr>
          </a:p>
          <a:p>
            <a:pPr marL="0" lvl="0" indent="0" algn="l" rtl="0">
              <a:lnSpc>
                <a:spcPct val="115000"/>
              </a:lnSpc>
              <a:spcBef>
                <a:spcPts val="0"/>
              </a:spcBef>
              <a:spcAft>
                <a:spcPts val="0"/>
              </a:spcAft>
              <a:buClr>
                <a:schemeClr val="dk1"/>
              </a:buClr>
              <a:buSzPts val="2900"/>
              <a:buFont typeface="Arial"/>
              <a:buNone/>
            </a:pPr>
            <a:r>
              <a:rPr lang="en-US" sz="3200">
                <a:latin typeface="Roboto"/>
                <a:ea typeface="Roboto"/>
                <a:cs typeface="Roboto"/>
                <a:sym typeface="Roboto"/>
              </a:rPr>
              <a:t>SSH to Target 1 machine using weak user password</a:t>
            </a:r>
            <a:endParaRPr sz="3200">
              <a:latin typeface="Roboto"/>
              <a:ea typeface="Roboto"/>
              <a:cs typeface="Roboto"/>
              <a:sym typeface="Roboto"/>
            </a:endParaRPr>
          </a:p>
          <a:p>
            <a:pPr marL="0" lvl="0" indent="0" algn="l" rtl="0">
              <a:lnSpc>
                <a:spcPct val="115000"/>
              </a:lnSpc>
              <a:spcBef>
                <a:spcPts val="0"/>
              </a:spcBef>
              <a:spcAft>
                <a:spcPts val="0"/>
              </a:spcAft>
              <a:buClr>
                <a:schemeClr val="dk1"/>
              </a:buClr>
              <a:buSzPts val="2900"/>
              <a:buFont typeface="Arial"/>
              <a:buNone/>
            </a:pPr>
            <a:endParaRPr sz="3200">
              <a:latin typeface="Roboto"/>
              <a:ea typeface="Roboto"/>
              <a:cs typeface="Roboto"/>
              <a:sym typeface="Roboto"/>
            </a:endParaRPr>
          </a:p>
        </p:txBody>
      </p:sp>
      <p:grpSp>
        <p:nvGrpSpPr>
          <p:cNvPr id="2488" name="Google Shape;2488;p150"/>
          <p:cNvGrpSpPr/>
          <p:nvPr/>
        </p:nvGrpSpPr>
        <p:grpSpPr>
          <a:xfrm>
            <a:off x="1218833" y="2367741"/>
            <a:ext cx="1421954" cy="1422613"/>
            <a:chOff x="457200" y="1378813"/>
            <a:chExt cx="695400" cy="695450"/>
          </a:xfrm>
        </p:grpSpPr>
        <p:sp>
          <p:nvSpPr>
            <p:cNvPr id="2489" name="Google Shape;2489;p150"/>
            <p:cNvSpPr/>
            <p:nvPr/>
          </p:nvSpPr>
          <p:spPr>
            <a:xfrm>
              <a:off x="457200" y="1378813"/>
              <a:ext cx="695400" cy="621300"/>
            </a:xfrm>
            <a:prstGeom prst="roundRect">
              <a:avLst>
                <a:gd name="adj" fmla="val 16667"/>
              </a:avLst>
            </a:prstGeom>
            <a:solidFill>
              <a:srgbClr val="CC000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solidFill>
                    <a:srgbClr val="FFFFFF"/>
                  </a:solidFill>
                  <a:latin typeface="Roboto Light"/>
                  <a:ea typeface="Roboto Light"/>
                  <a:cs typeface="Roboto Light"/>
                  <a:sym typeface="Roboto Light"/>
                </a:rPr>
                <a:t>01</a:t>
              </a:r>
              <a:endParaRPr sz="5600">
                <a:solidFill>
                  <a:srgbClr val="FFFFFF"/>
                </a:solidFill>
                <a:latin typeface="Roboto Light"/>
                <a:ea typeface="Roboto Light"/>
                <a:cs typeface="Roboto Light"/>
                <a:sym typeface="Roboto Light"/>
              </a:endParaRPr>
            </a:p>
          </p:txBody>
        </p:sp>
        <p:sp>
          <p:nvSpPr>
            <p:cNvPr id="2490" name="Google Shape;2490;p150"/>
            <p:cNvSpPr/>
            <p:nvPr/>
          </p:nvSpPr>
          <p:spPr>
            <a:xfrm rot="10800000">
              <a:off x="634726" y="1885638"/>
              <a:ext cx="340325" cy="188625"/>
            </a:xfrm>
            <a:prstGeom prst="flowChartExtract">
              <a:avLst/>
            </a:prstGeom>
            <a:solidFill>
              <a:srgbClr val="CC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2491" name="Google Shape;2491;p150"/>
          <p:cNvGrpSpPr/>
          <p:nvPr/>
        </p:nvGrpSpPr>
        <p:grpSpPr>
          <a:xfrm>
            <a:off x="12468102" y="2367741"/>
            <a:ext cx="1421954" cy="1422613"/>
            <a:chOff x="457200" y="1378813"/>
            <a:chExt cx="695400" cy="695450"/>
          </a:xfrm>
        </p:grpSpPr>
        <p:sp>
          <p:nvSpPr>
            <p:cNvPr id="2492" name="Google Shape;2492;p150"/>
            <p:cNvSpPr/>
            <p:nvPr/>
          </p:nvSpPr>
          <p:spPr>
            <a:xfrm>
              <a:off x="457200" y="1378813"/>
              <a:ext cx="695400" cy="621300"/>
            </a:xfrm>
            <a:prstGeom prst="roundRect">
              <a:avLst>
                <a:gd name="adj" fmla="val 16667"/>
              </a:avLst>
            </a:prstGeom>
            <a:solidFill>
              <a:srgbClr val="CC000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solidFill>
                    <a:srgbClr val="FFFFFF"/>
                  </a:solidFill>
                  <a:latin typeface="Roboto Light"/>
                  <a:ea typeface="Roboto Light"/>
                  <a:cs typeface="Roboto Light"/>
                  <a:sym typeface="Roboto Light"/>
                </a:rPr>
                <a:t>02</a:t>
              </a:r>
              <a:endParaRPr sz="5600">
                <a:solidFill>
                  <a:srgbClr val="FFFFFF"/>
                </a:solidFill>
                <a:latin typeface="Roboto Light"/>
                <a:ea typeface="Roboto Light"/>
                <a:cs typeface="Roboto Light"/>
                <a:sym typeface="Roboto Light"/>
              </a:endParaRPr>
            </a:p>
          </p:txBody>
        </p:sp>
        <p:sp>
          <p:nvSpPr>
            <p:cNvPr id="2493" name="Google Shape;2493;p150"/>
            <p:cNvSpPr/>
            <p:nvPr/>
          </p:nvSpPr>
          <p:spPr>
            <a:xfrm rot="10800000">
              <a:off x="634726" y="1885638"/>
              <a:ext cx="340325" cy="188625"/>
            </a:xfrm>
            <a:prstGeom prst="flowChartExtract">
              <a:avLst/>
            </a:prstGeom>
            <a:solidFill>
              <a:srgbClr val="CC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494" name="Google Shape;2494;p150"/>
          <p:cNvSpPr txBox="1"/>
          <p:nvPr/>
        </p:nvSpPr>
        <p:spPr>
          <a:xfrm>
            <a:off x="2928500" y="7339400"/>
            <a:ext cx="6390000" cy="5122500"/>
          </a:xfrm>
          <a:prstGeom prst="rect">
            <a:avLst/>
          </a:prstGeom>
          <a:noFill/>
          <a:ln>
            <a:noFill/>
          </a:ln>
        </p:spPr>
        <p:txBody>
          <a:bodyPr spcFirstLastPara="1" wrap="square" lIns="487575" tIns="487575" rIns="487575" bIns="487575" anchor="t" anchorCtr="0">
            <a:noAutofit/>
          </a:bodyPr>
          <a:lstStyle/>
          <a:p>
            <a:pPr marL="0" lvl="0" indent="0" algn="l" rtl="0">
              <a:lnSpc>
                <a:spcPct val="115000"/>
              </a:lnSpc>
              <a:spcBef>
                <a:spcPts val="0"/>
              </a:spcBef>
              <a:spcAft>
                <a:spcPts val="0"/>
              </a:spcAft>
              <a:buNone/>
            </a:pPr>
            <a:r>
              <a:rPr lang="en-US" sz="3200" b="1">
                <a:latin typeface="Roboto"/>
                <a:ea typeface="Roboto"/>
                <a:cs typeface="Roboto"/>
                <a:sym typeface="Roboto"/>
              </a:rPr>
              <a:t>Commands:</a:t>
            </a:r>
            <a:endParaRPr sz="3200" b="1">
              <a:latin typeface="Roboto"/>
              <a:ea typeface="Roboto"/>
              <a:cs typeface="Roboto"/>
              <a:sym typeface="Roboto"/>
            </a:endParaRPr>
          </a:p>
          <a:p>
            <a:pPr marL="0" lvl="0" indent="0" algn="l" rtl="0">
              <a:lnSpc>
                <a:spcPct val="115000"/>
              </a:lnSpc>
              <a:spcBef>
                <a:spcPts val="0"/>
              </a:spcBef>
              <a:spcAft>
                <a:spcPts val="0"/>
              </a:spcAft>
              <a:buClr>
                <a:schemeClr val="dk1"/>
              </a:buClr>
              <a:buSzPts val="2900"/>
              <a:buFont typeface="Arial"/>
              <a:buNone/>
            </a:pPr>
            <a:r>
              <a:rPr lang="en-US" sz="2900">
                <a:solidFill>
                  <a:schemeClr val="dk1"/>
                </a:solidFill>
              </a:rPr>
              <a:t>ssh michael@192.168.1.110</a:t>
            </a:r>
            <a:endParaRPr sz="2900">
              <a:solidFill>
                <a:schemeClr val="dk1"/>
              </a:solidFill>
            </a:endParaRPr>
          </a:p>
          <a:p>
            <a:pPr marL="0" lvl="0" indent="0" algn="l" rtl="0">
              <a:lnSpc>
                <a:spcPct val="115000"/>
              </a:lnSpc>
              <a:spcBef>
                <a:spcPts val="0"/>
              </a:spcBef>
              <a:spcAft>
                <a:spcPts val="0"/>
              </a:spcAft>
              <a:buClr>
                <a:schemeClr val="dk1"/>
              </a:buClr>
              <a:buSzPts val="2900"/>
              <a:buFont typeface="Arial"/>
              <a:buNone/>
            </a:pPr>
            <a:r>
              <a:rPr lang="en-US" sz="2900">
                <a:solidFill>
                  <a:schemeClr val="dk1"/>
                </a:solidFill>
              </a:rPr>
              <a:t>Guess Password : “michael”</a:t>
            </a:r>
            <a:endParaRPr sz="2900">
              <a:solidFill>
                <a:schemeClr val="dk1"/>
              </a:solidFill>
            </a:endParaRPr>
          </a:p>
        </p:txBody>
      </p:sp>
      <p:sp>
        <p:nvSpPr>
          <p:cNvPr id="2495" name="Google Shape;2495;p150"/>
          <p:cNvSpPr/>
          <p:nvPr/>
        </p:nvSpPr>
        <p:spPr>
          <a:xfrm>
            <a:off x="1218816" y="6766266"/>
            <a:ext cx="1422000" cy="1328100"/>
          </a:xfrm>
          <a:prstGeom prst="roundRect">
            <a:avLst>
              <a:gd name="adj" fmla="val 16667"/>
            </a:avLst>
          </a:prstGeom>
          <a:solidFill>
            <a:srgbClr val="CC000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solidFill>
                  <a:srgbClr val="FFFFFF"/>
                </a:solidFill>
                <a:latin typeface="Roboto Light"/>
                <a:ea typeface="Roboto Light"/>
                <a:cs typeface="Roboto Light"/>
                <a:sym typeface="Roboto Light"/>
              </a:rPr>
              <a:t>03</a:t>
            </a:r>
            <a:endParaRPr sz="5600">
              <a:solidFill>
                <a:srgbClr val="FFFFFF"/>
              </a:solidFill>
              <a:latin typeface="Roboto Light"/>
              <a:ea typeface="Roboto Light"/>
              <a:cs typeface="Roboto Light"/>
              <a:sym typeface="Roboto Light"/>
            </a:endParaRPr>
          </a:p>
        </p:txBody>
      </p:sp>
      <p:sp>
        <p:nvSpPr>
          <p:cNvPr id="2496" name="Google Shape;2496;p150"/>
          <p:cNvSpPr txBox="1"/>
          <p:nvPr/>
        </p:nvSpPr>
        <p:spPr>
          <a:xfrm>
            <a:off x="12921300" y="3948325"/>
            <a:ext cx="10026900" cy="2411100"/>
          </a:xfrm>
          <a:prstGeom prst="rect">
            <a:avLst/>
          </a:prstGeom>
          <a:noFill/>
          <a:ln>
            <a:noFill/>
          </a:ln>
        </p:spPr>
        <p:txBody>
          <a:bodyPr spcFirstLastPara="1" wrap="square" lIns="487575" tIns="487575" rIns="487575" bIns="487575" anchor="t" anchorCtr="0">
            <a:noAutofit/>
          </a:bodyPr>
          <a:lstStyle/>
          <a:p>
            <a:pPr marL="0" lvl="0" indent="0" algn="l" rtl="0">
              <a:lnSpc>
                <a:spcPct val="115000"/>
              </a:lnSpc>
              <a:spcBef>
                <a:spcPts val="0"/>
              </a:spcBef>
              <a:spcAft>
                <a:spcPts val="0"/>
              </a:spcAft>
              <a:buClr>
                <a:schemeClr val="dk1"/>
              </a:buClr>
              <a:buSzPts val="2900"/>
              <a:buFont typeface="Arial"/>
              <a:buNone/>
            </a:pPr>
            <a:r>
              <a:rPr lang="en-US" sz="3200" b="1">
                <a:latin typeface="Roboto"/>
                <a:ea typeface="Roboto"/>
                <a:cs typeface="Roboto"/>
                <a:sym typeface="Roboto"/>
              </a:rPr>
              <a:t>Achievements</a:t>
            </a:r>
            <a:endParaRPr sz="3200" b="1">
              <a:latin typeface="Roboto"/>
              <a:ea typeface="Roboto"/>
              <a:cs typeface="Roboto"/>
              <a:sym typeface="Roboto"/>
            </a:endParaRPr>
          </a:p>
          <a:p>
            <a:pPr marL="0" lvl="0" indent="0" algn="l" rtl="0">
              <a:lnSpc>
                <a:spcPct val="115000"/>
              </a:lnSpc>
              <a:spcBef>
                <a:spcPts val="0"/>
              </a:spcBef>
              <a:spcAft>
                <a:spcPts val="0"/>
              </a:spcAft>
              <a:buClr>
                <a:schemeClr val="dk1"/>
              </a:buClr>
              <a:buSzPts val="2900"/>
              <a:buFont typeface="Arial"/>
              <a:buNone/>
            </a:pPr>
            <a:r>
              <a:rPr lang="en-US" sz="3200">
                <a:latin typeface="Roboto"/>
                <a:ea typeface="Roboto"/>
                <a:cs typeface="Roboto"/>
                <a:sym typeface="Roboto"/>
              </a:rPr>
              <a:t>Ability to login to target 1 machine</a:t>
            </a:r>
            <a:endParaRPr sz="3200">
              <a:latin typeface="Roboto"/>
              <a:ea typeface="Roboto"/>
              <a:cs typeface="Roboto"/>
              <a:sym typeface="Roboto"/>
            </a:endParaRPr>
          </a:p>
        </p:txBody>
      </p:sp>
      <p:pic>
        <p:nvPicPr>
          <p:cNvPr id="2497" name="Google Shape;2497;p150"/>
          <p:cNvPicPr preferRelativeResize="0"/>
          <p:nvPr/>
        </p:nvPicPr>
        <p:blipFill>
          <a:blip r:embed="rId3">
            <a:alphaModFix/>
          </a:blip>
          <a:stretch>
            <a:fillRect/>
          </a:stretch>
        </p:blipFill>
        <p:spPr>
          <a:xfrm>
            <a:off x="8670221" y="7792550"/>
            <a:ext cx="13687249" cy="369491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01"/>
        <p:cNvGrpSpPr/>
        <p:nvPr/>
      </p:nvGrpSpPr>
      <p:grpSpPr>
        <a:xfrm>
          <a:off x="0" y="0"/>
          <a:ext cx="0" cy="0"/>
          <a:chOff x="0" y="0"/>
          <a:chExt cx="0" cy="0"/>
        </a:xfrm>
      </p:grpSpPr>
      <p:sp>
        <p:nvSpPr>
          <p:cNvPr id="2502" name="Google Shape;2502;p151"/>
          <p:cNvSpPr/>
          <p:nvPr/>
        </p:nvSpPr>
        <p:spPr>
          <a:xfrm flipH="1">
            <a:off x="2928584" y="7339400"/>
            <a:ext cx="20552700" cy="56145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503" name="Google Shape;2503;p151"/>
          <p:cNvSpPr/>
          <p:nvPr/>
        </p:nvSpPr>
        <p:spPr>
          <a:xfrm flipH="1">
            <a:off x="12467641" y="3948200"/>
            <a:ext cx="10538100" cy="22008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504" name="Google Shape;2504;p151"/>
          <p:cNvSpPr/>
          <p:nvPr/>
        </p:nvSpPr>
        <p:spPr>
          <a:xfrm flipH="1">
            <a:off x="1659191" y="3948200"/>
            <a:ext cx="10538100" cy="22008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505" name="Google Shape;2505;p151"/>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Exploitation: MySQL database access</a:t>
            </a:r>
            <a:endParaRPr/>
          </a:p>
        </p:txBody>
      </p:sp>
      <p:sp>
        <p:nvSpPr>
          <p:cNvPr id="2506" name="Google Shape;2506;p15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15</a:t>
            </a:fld>
            <a:endParaRPr/>
          </a:p>
        </p:txBody>
      </p:sp>
      <p:sp>
        <p:nvSpPr>
          <p:cNvPr id="2507" name="Google Shape;2507;p151"/>
          <p:cNvSpPr txBox="1"/>
          <p:nvPr/>
        </p:nvSpPr>
        <p:spPr>
          <a:xfrm>
            <a:off x="1930897" y="3948333"/>
            <a:ext cx="9809400" cy="2411100"/>
          </a:xfrm>
          <a:prstGeom prst="rect">
            <a:avLst/>
          </a:prstGeom>
          <a:noFill/>
          <a:ln>
            <a:noFill/>
          </a:ln>
        </p:spPr>
        <p:txBody>
          <a:bodyPr spcFirstLastPara="1" wrap="square" lIns="487575" tIns="487575" rIns="487575" bIns="487575" anchor="t" anchorCtr="0">
            <a:noAutofit/>
          </a:bodyPr>
          <a:lstStyle/>
          <a:p>
            <a:pPr marL="0" lvl="0" indent="0" algn="l" rtl="0">
              <a:lnSpc>
                <a:spcPct val="115000"/>
              </a:lnSpc>
              <a:spcBef>
                <a:spcPts val="0"/>
              </a:spcBef>
              <a:spcAft>
                <a:spcPts val="0"/>
              </a:spcAft>
              <a:buClr>
                <a:schemeClr val="dk1"/>
              </a:buClr>
              <a:buSzPts val="2900"/>
              <a:buFont typeface="Arial"/>
              <a:buNone/>
            </a:pPr>
            <a:r>
              <a:rPr lang="en-US" sz="3200" b="1">
                <a:latin typeface="Roboto"/>
                <a:ea typeface="Roboto"/>
                <a:cs typeface="Roboto"/>
                <a:sym typeface="Roboto"/>
              </a:rPr>
              <a:t>Tools &amp; Processes</a:t>
            </a:r>
            <a:endParaRPr sz="3200" b="1">
              <a:latin typeface="Roboto"/>
              <a:ea typeface="Roboto"/>
              <a:cs typeface="Roboto"/>
              <a:sym typeface="Roboto"/>
            </a:endParaRPr>
          </a:p>
          <a:p>
            <a:pPr marL="0" lvl="0" indent="0" algn="l" rtl="0">
              <a:lnSpc>
                <a:spcPct val="115000"/>
              </a:lnSpc>
              <a:spcBef>
                <a:spcPts val="0"/>
              </a:spcBef>
              <a:spcAft>
                <a:spcPts val="0"/>
              </a:spcAft>
              <a:buClr>
                <a:schemeClr val="dk1"/>
              </a:buClr>
              <a:buSzPts val="2900"/>
              <a:buFont typeface="Arial"/>
              <a:buNone/>
            </a:pPr>
            <a:r>
              <a:rPr lang="en-US" sz="3200">
                <a:latin typeface="Roboto"/>
                <a:ea typeface="Roboto"/>
                <a:cs typeface="Roboto"/>
                <a:sym typeface="Roboto"/>
              </a:rPr>
              <a:t>Command to locate and access db password</a:t>
            </a:r>
            <a:endParaRPr sz="3200">
              <a:latin typeface="Roboto"/>
              <a:ea typeface="Roboto"/>
              <a:cs typeface="Roboto"/>
              <a:sym typeface="Roboto"/>
            </a:endParaRPr>
          </a:p>
          <a:p>
            <a:pPr marL="0" lvl="0" indent="0" algn="l" rtl="0">
              <a:lnSpc>
                <a:spcPct val="115000"/>
              </a:lnSpc>
              <a:spcBef>
                <a:spcPts val="0"/>
              </a:spcBef>
              <a:spcAft>
                <a:spcPts val="0"/>
              </a:spcAft>
              <a:buClr>
                <a:schemeClr val="dk1"/>
              </a:buClr>
              <a:buSzPts val="2900"/>
              <a:buFont typeface="Arial"/>
              <a:buNone/>
            </a:pPr>
            <a:endParaRPr sz="3200">
              <a:latin typeface="Roboto"/>
              <a:ea typeface="Roboto"/>
              <a:cs typeface="Roboto"/>
              <a:sym typeface="Roboto"/>
            </a:endParaRPr>
          </a:p>
        </p:txBody>
      </p:sp>
      <p:grpSp>
        <p:nvGrpSpPr>
          <p:cNvPr id="2508" name="Google Shape;2508;p151"/>
          <p:cNvGrpSpPr/>
          <p:nvPr/>
        </p:nvGrpSpPr>
        <p:grpSpPr>
          <a:xfrm>
            <a:off x="1218833" y="2367741"/>
            <a:ext cx="1421954" cy="1422613"/>
            <a:chOff x="457200" y="1378813"/>
            <a:chExt cx="695400" cy="695450"/>
          </a:xfrm>
        </p:grpSpPr>
        <p:sp>
          <p:nvSpPr>
            <p:cNvPr id="2509" name="Google Shape;2509;p151"/>
            <p:cNvSpPr/>
            <p:nvPr/>
          </p:nvSpPr>
          <p:spPr>
            <a:xfrm>
              <a:off x="457200" y="1378813"/>
              <a:ext cx="695400" cy="621300"/>
            </a:xfrm>
            <a:prstGeom prst="roundRect">
              <a:avLst>
                <a:gd name="adj" fmla="val 16667"/>
              </a:avLst>
            </a:prstGeom>
            <a:solidFill>
              <a:srgbClr val="CC000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solidFill>
                    <a:srgbClr val="FFFFFF"/>
                  </a:solidFill>
                  <a:latin typeface="Roboto Light"/>
                  <a:ea typeface="Roboto Light"/>
                  <a:cs typeface="Roboto Light"/>
                  <a:sym typeface="Roboto Light"/>
                </a:rPr>
                <a:t>01</a:t>
              </a:r>
              <a:endParaRPr sz="5600">
                <a:solidFill>
                  <a:srgbClr val="FFFFFF"/>
                </a:solidFill>
                <a:latin typeface="Roboto Light"/>
                <a:ea typeface="Roboto Light"/>
                <a:cs typeface="Roboto Light"/>
                <a:sym typeface="Roboto Light"/>
              </a:endParaRPr>
            </a:p>
          </p:txBody>
        </p:sp>
        <p:sp>
          <p:nvSpPr>
            <p:cNvPr id="2510" name="Google Shape;2510;p151"/>
            <p:cNvSpPr/>
            <p:nvPr/>
          </p:nvSpPr>
          <p:spPr>
            <a:xfrm rot="10800000">
              <a:off x="634726" y="1885638"/>
              <a:ext cx="340325" cy="188625"/>
            </a:xfrm>
            <a:prstGeom prst="flowChartExtract">
              <a:avLst/>
            </a:prstGeom>
            <a:solidFill>
              <a:srgbClr val="CC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2511" name="Google Shape;2511;p151"/>
          <p:cNvGrpSpPr/>
          <p:nvPr/>
        </p:nvGrpSpPr>
        <p:grpSpPr>
          <a:xfrm>
            <a:off x="12468102" y="2367741"/>
            <a:ext cx="1421954" cy="1422613"/>
            <a:chOff x="457200" y="1378813"/>
            <a:chExt cx="695400" cy="695450"/>
          </a:xfrm>
        </p:grpSpPr>
        <p:sp>
          <p:nvSpPr>
            <p:cNvPr id="2512" name="Google Shape;2512;p151"/>
            <p:cNvSpPr/>
            <p:nvPr/>
          </p:nvSpPr>
          <p:spPr>
            <a:xfrm>
              <a:off x="457200" y="1378813"/>
              <a:ext cx="695400" cy="621300"/>
            </a:xfrm>
            <a:prstGeom prst="roundRect">
              <a:avLst>
                <a:gd name="adj" fmla="val 16667"/>
              </a:avLst>
            </a:prstGeom>
            <a:solidFill>
              <a:srgbClr val="CC000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solidFill>
                    <a:srgbClr val="FFFFFF"/>
                  </a:solidFill>
                  <a:latin typeface="Roboto Light"/>
                  <a:ea typeface="Roboto Light"/>
                  <a:cs typeface="Roboto Light"/>
                  <a:sym typeface="Roboto Light"/>
                </a:rPr>
                <a:t>02</a:t>
              </a:r>
              <a:endParaRPr sz="5600">
                <a:solidFill>
                  <a:srgbClr val="FFFFFF"/>
                </a:solidFill>
                <a:latin typeface="Roboto Light"/>
                <a:ea typeface="Roboto Light"/>
                <a:cs typeface="Roboto Light"/>
                <a:sym typeface="Roboto Light"/>
              </a:endParaRPr>
            </a:p>
          </p:txBody>
        </p:sp>
        <p:sp>
          <p:nvSpPr>
            <p:cNvPr id="2513" name="Google Shape;2513;p151"/>
            <p:cNvSpPr/>
            <p:nvPr/>
          </p:nvSpPr>
          <p:spPr>
            <a:xfrm rot="10800000">
              <a:off x="634726" y="1885638"/>
              <a:ext cx="340325" cy="188625"/>
            </a:xfrm>
            <a:prstGeom prst="flowChartExtract">
              <a:avLst/>
            </a:prstGeom>
            <a:solidFill>
              <a:srgbClr val="CC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514" name="Google Shape;2514;p151"/>
          <p:cNvSpPr txBox="1"/>
          <p:nvPr/>
        </p:nvSpPr>
        <p:spPr>
          <a:xfrm>
            <a:off x="2928500" y="7339400"/>
            <a:ext cx="7087500" cy="5122500"/>
          </a:xfrm>
          <a:prstGeom prst="rect">
            <a:avLst/>
          </a:prstGeom>
          <a:noFill/>
          <a:ln>
            <a:noFill/>
          </a:ln>
        </p:spPr>
        <p:txBody>
          <a:bodyPr spcFirstLastPara="1" wrap="square" lIns="487575" tIns="487575" rIns="487575" bIns="487575" anchor="t" anchorCtr="0">
            <a:noAutofit/>
          </a:bodyPr>
          <a:lstStyle/>
          <a:p>
            <a:pPr marL="0" lvl="0" indent="0" algn="l" rtl="0">
              <a:lnSpc>
                <a:spcPct val="115000"/>
              </a:lnSpc>
              <a:spcBef>
                <a:spcPts val="0"/>
              </a:spcBef>
              <a:spcAft>
                <a:spcPts val="0"/>
              </a:spcAft>
              <a:buNone/>
            </a:pPr>
            <a:r>
              <a:rPr lang="en-US" sz="3200" b="1">
                <a:latin typeface="Roboto"/>
                <a:ea typeface="Roboto"/>
                <a:cs typeface="Roboto"/>
                <a:sym typeface="Roboto"/>
              </a:rPr>
              <a:t>Commands:</a:t>
            </a:r>
            <a:endParaRPr sz="3200" b="1">
              <a:latin typeface="Roboto"/>
              <a:ea typeface="Roboto"/>
              <a:cs typeface="Roboto"/>
              <a:sym typeface="Roboto"/>
            </a:endParaRPr>
          </a:p>
          <a:p>
            <a:pPr marL="457200" lvl="0" indent="-431800" algn="l" rtl="0">
              <a:lnSpc>
                <a:spcPct val="115000"/>
              </a:lnSpc>
              <a:spcBef>
                <a:spcPts val="0"/>
              </a:spcBef>
              <a:spcAft>
                <a:spcPts val="0"/>
              </a:spcAft>
              <a:buSzPts val="3200"/>
              <a:buFont typeface="Roboto"/>
              <a:buChar char="●"/>
            </a:pPr>
            <a:r>
              <a:rPr lang="en-US" sz="3200">
                <a:latin typeface="Roboto"/>
                <a:ea typeface="Roboto"/>
                <a:cs typeface="Roboto"/>
                <a:sym typeface="Roboto"/>
              </a:rPr>
              <a:t>cd /var/www/html/wordpress</a:t>
            </a:r>
            <a:endParaRPr sz="3200">
              <a:latin typeface="Roboto"/>
              <a:ea typeface="Roboto"/>
              <a:cs typeface="Roboto"/>
              <a:sym typeface="Roboto"/>
            </a:endParaRPr>
          </a:p>
          <a:p>
            <a:pPr marL="457200" lvl="0" indent="-431800" algn="l" rtl="0">
              <a:lnSpc>
                <a:spcPct val="115000"/>
              </a:lnSpc>
              <a:spcBef>
                <a:spcPts val="0"/>
              </a:spcBef>
              <a:spcAft>
                <a:spcPts val="0"/>
              </a:spcAft>
              <a:buSzPts val="3200"/>
              <a:buFont typeface="Roboto"/>
              <a:buChar char="●"/>
            </a:pPr>
            <a:r>
              <a:rPr lang="en-US" sz="3200">
                <a:latin typeface="Roboto"/>
                <a:ea typeface="Roboto"/>
                <a:cs typeface="Roboto"/>
                <a:sym typeface="Roboto"/>
              </a:rPr>
              <a:t>cat wp-config.php</a:t>
            </a:r>
            <a:endParaRPr sz="3200">
              <a:latin typeface="Roboto"/>
              <a:ea typeface="Roboto"/>
              <a:cs typeface="Roboto"/>
              <a:sym typeface="Roboto"/>
            </a:endParaRPr>
          </a:p>
          <a:p>
            <a:pPr marL="457200" lvl="0" indent="-431800" algn="l" rtl="0">
              <a:lnSpc>
                <a:spcPct val="115000"/>
              </a:lnSpc>
              <a:spcBef>
                <a:spcPts val="0"/>
              </a:spcBef>
              <a:spcAft>
                <a:spcPts val="0"/>
              </a:spcAft>
              <a:buSzPts val="3200"/>
              <a:buFont typeface="Roboto"/>
              <a:buChar char="●"/>
            </a:pPr>
            <a:r>
              <a:rPr lang="en-US" sz="3200">
                <a:solidFill>
                  <a:schemeClr val="dk1"/>
                </a:solidFill>
                <a:latin typeface="Roboto"/>
                <a:ea typeface="Roboto"/>
                <a:cs typeface="Roboto"/>
                <a:sym typeface="Roboto"/>
              </a:rPr>
              <a:t>mysql -u root -p R@v3nSecurity -h localhost</a:t>
            </a:r>
            <a:endParaRPr sz="3200">
              <a:latin typeface="Roboto"/>
              <a:ea typeface="Roboto"/>
              <a:cs typeface="Roboto"/>
              <a:sym typeface="Roboto"/>
            </a:endParaRPr>
          </a:p>
        </p:txBody>
      </p:sp>
      <p:sp>
        <p:nvSpPr>
          <p:cNvPr id="2515" name="Google Shape;2515;p151"/>
          <p:cNvSpPr/>
          <p:nvPr/>
        </p:nvSpPr>
        <p:spPr>
          <a:xfrm>
            <a:off x="1218816" y="6766266"/>
            <a:ext cx="1422000" cy="1328100"/>
          </a:xfrm>
          <a:prstGeom prst="roundRect">
            <a:avLst>
              <a:gd name="adj" fmla="val 16667"/>
            </a:avLst>
          </a:prstGeom>
          <a:solidFill>
            <a:srgbClr val="CC000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solidFill>
                  <a:srgbClr val="FFFFFF"/>
                </a:solidFill>
                <a:latin typeface="Roboto Light"/>
                <a:ea typeface="Roboto Light"/>
                <a:cs typeface="Roboto Light"/>
                <a:sym typeface="Roboto Light"/>
              </a:rPr>
              <a:t>03</a:t>
            </a:r>
            <a:endParaRPr sz="5600">
              <a:solidFill>
                <a:srgbClr val="FFFFFF"/>
              </a:solidFill>
              <a:latin typeface="Roboto Light"/>
              <a:ea typeface="Roboto Light"/>
              <a:cs typeface="Roboto Light"/>
              <a:sym typeface="Roboto Light"/>
            </a:endParaRPr>
          </a:p>
        </p:txBody>
      </p:sp>
      <p:sp>
        <p:nvSpPr>
          <p:cNvPr id="2516" name="Google Shape;2516;p151"/>
          <p:cNvSpPr txBox="1"/>
          <p:nvPr/>
        </p:nvSpPr>
        <p:spPr>
          <a:xfrm>
            <a:off x="12921300" y="3948325"/>
            <a:ext cx="10026900" cy="2411100"/>
          </a:xfrm>
          <a:prstGeom prst="rect">
            <a:avLst/>
          </a:prstGeom>
          <a:noFill/>
          <a:ln>
            <a:noFill/>
          </a:ln>
        </p:spPr>
        <p:txBody>
          <a:bodyPr spcFirstLastPara="1" wrap="square" lIns="487575" tIns="487575" rIns="487575" bIns="487575" anchor="t" anchorCtr="0">
            <a:noAutofit/>
          </a:bodyPr>
          <a:lstStyle/>
          <a:p>
            <a:pPr marL="0" lvl="0" indent="0" algn="l" rtl="0">
              <a:lnSpc>
                <a:spcPct val="115000"/>
              </a:lnSpc>
              <a:spcBef>
                <a:spcPts val="0"/>
              </a:spcBef>
              <a:spcAft>
                <a:spcPts val="0"/>
              </a:spcAft>
              <a:buClr>
                <a:schemeClr val="dk1"/>
              </a:buClr>
              <a:buSzPts val="2900"/>
              <a:buFont typeface="Arial"/>
              <a:buNone/>
            </a:pPr>
            <a:r>
              <a:rPr lang="en-US" sz="3200" b="1">
                <a:latin typeface="Roboto"/>
                <a:ea typeface="Roboto"/>
                <a:cs typeface="Roboto"/>
                <a:sym typeface="Roboto"/>
              </a:rPr>
              <a:t>Achievements</a:t>
            </a:r>
            <a:endParaRPr sz="3200" b="1">
              <a:latin typeface="Roboto"/>
              <a:ea typeface="Roboto"/>
              <a:cs typeface="Roboto"/>
              <a:sym typeface="Roboto"/>
            </a:endParaRPr>
          </a:p>
          <a:p>
            <a:pPr marL="0" lvl="0" indent="0" algn="l" rtl="0">
              <a:lnSpc>
                <a:spcPct val="115000"/>
              </a:lnSpc>
              <a:spcBef>
                <a:spcPts val="0"/>
              </a:spcBef>
              <a:spcAft>
                <a:spcPts val="0"/>
              </a:spcAft>
              <a:buClr>
                <a:schemeClr val="dk1"/>
              </a:buClr>
              <a:buSzPts val="2900"/>
              <a:buFont typeface="Arial"/>
              <a:buNone/>
            </a:pPr>
            <a:r>
              <a:rPr lang="en-US" sz="3200">
                <a:latin typeface="Roboto"/>
                <a:ea typeface="Roboto"/>
                <a:cs typeface="Roboto"/>
                <a:sym typeface="Roboto"/>
              </a:rPr>
              <a:t>Ability to login to MySQL database</a:t>
            </a:r>
            <a:endParaRPr sz="3200">
              <a:latin typeface="Roboto"/>
              <a:ea typeface="Roboto"/>
              <a:cs typeface="Roboto"/>
              <a:sym typeface="Roboto"/>
            </a:endParaRPr>
          </a:p>
        </p:txBody>
      </p:sp>
      <p:pic>
        <p:nvPicPr>
          <p:cNvPr id="2517" name="Google Shape;2517;p151"/>
          <p:cNvPicPr preferRelativeResize="0"/>
          <p:nvPr/>
        </p:nvPicPr>
        <p:blipFill>
          <a:blip r:embed="rId3">
            <a:alphaModFix/>
          </a:blip>
          <a:stretch>
            <a:fillRect/>
          </a:stretch>
        </p:blipFill>
        <p:spPr>
          <a:xfrm>
            <a:off x="10147408" y="7573950"/>
            <a:ext cx="9420110" cy="5122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152"/>
          <p:cNvSpPr/>
          <p:nvPr/>
        </p:nvSpPr>
        <p:spPr>
          <a:xfrm flipH="1">
            <a:off x="2928584" y="7339400"/>
            <a:ext cx="20552700" cy="56145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523" name="Google Shape;2523;p152"/>
          <p:cNvSpPr/>
          <p:nvPr/>
        </p:nvSpPr>
        <p:spPr>
          <a:xfrm flipH="1">
            <a:off x="12467641" y="3948200"/>
            <a:ext cx="10538100" cy="22008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524" name="Google Shape;2524;p152"/>
          <p:cNvSpPr/>
          <p:nvPr/>
        </p:nvSpPr>
        <p:spPr>
          <a:xfrm flipH="1">
            <a:off x="1659191" y="3948200"/>
            <a:ext cx="10538100" cy="22008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525" name="Google Shape;2525;p152"/>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Exploitation: MySQL data exfiltration</a:t>
            </a:r>
            <a:endParaRPr/>
          </a:p>
        </p:txBody>
      </p:sp>
      <p:sp>
        <p:nvSpPr>
          <p:cNvPr id="2526" name="Google Shape;2526;p15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16</a:t>
            </a:fld>
            <a:endParaRPr/>
          </a:p>
        </p:txBody>
      </p:sp>
      <p:sp>
        <p:nvSpPr>
          <p:cNvPr id="2527" name="Google Shape;2527;p152"/>
          <p:cNvSpPr txBox="1"/>
          <p:nvPr/>
        </p:nvSpPr>
        <p:spPr>
          <a:xfrm>
            <a:off x="1930900" y="3948325"/>
            <a:ext cx="10150800" cy="2411100"/>
          </a:xfrm>
          <a:prstGeom prst="rect">
            <a:avLst/>
          </a:prstGeom>
          <a:noFill/>
          <a:ln>
            <a:noFill/>
          </a:ln>
        </p:spPr>
        <p:txBody>
          <a:bodyPr spcFirstLastPara="1" wrap="square" lIns="487575" tIns="487575" rIns="487575" bIns="487575" anchor="t" anchorCtr="0">
            <a:noAutofit/>
          </a:bodyPr>
          <a:lstStyle/>
          <a:p>
            <a:pPr marL="0" lvl="0" indent="0" algn="l" rtl="0">
              <a:lnSpc>
                <a:spcPct val="115000"/>
              </a:lnSpc>
              <a:spcBef>
                <a:spcPts val="0"/>
              </a:spcBef>
              <a:spcAft>
                <a:spcPts val="0"/>
              </a:spcAft>
              <a:buClr>
                <a:schemeClr val="dk1"/>
              </a:buClr>
              <a:buSzPts val="2900"/>
              <a:buFont typeface="Arial"/>
              <a:buNone/>
            </a:pPr>
            <a:r>
              <a:rPr lang="en-US" sz="3200" b="1">
                <a:latin typeface="Roboto"/>
                <a:ea typeface="Roboto"/>
                <a:cs typeface="Roboto"/>
                <a:sym typeface="Roboto"/>
              </a:rPr>
              <a:t>Tools &amp; Processes</a:t>
            </a:r>
            <a:endParaRPr sz="3200" b="1">
              <a:latin typeface="Roboto"/>
              <a:ea typeface="Roboto"/>
              <a:cs typeface="Roboto"/>
              <a:sym typeface="Roboto"/>
            </a:endParaRPr>
          </a:p>
          <a:p>
            <a:pPr marL="0" lvl="0" indent="0" algn="l" rtl="0">
              <a:lnSpc>
                <a:spcPct val="115000"/>
              </a:lnSpc>
              <a:spcBef>
                <a:spcPts val="0"/>
              </a:spcBef>
              <a:spcAft>
                <a:spcPts val="0"/>
              </a:spcAft>
              <a:buClr>
                <a:schemeClr val="dk1"/>
              </a:buClr>
              <a:buSzPts val="2900"/>
              <a:buFont typeface="Arial"/>
              <a:buNone/>
            </a:pPr>
            <a:r>
              <a:rPr lang="en-US" sz="3200">
                <a:latin typeface="Roboto"/>
                <a:ea typeface="Roboto"/>
                <a:cs typeface="Roboto"/>
                <a:sym typeface="Roboto"/>
              </a:rPr>
              <a:t>Access MySQL db and crack password using John</a:t>
            </a:r>
            <a:endParaRPr sz="3200">
              <a:latin typeface="Roboto"/>
              <a:ea typeface="Roboto"/>
              <a:cs typeface="Roboto"/>
              <a:sym typeface="Roboto"/>
            </a:endParaRPr>
          </a:p>
          <a:p>
            <a:pPr marL="0" lvl="0" indent="0" algn="l" rtl="0">
              <a:lnSpc>
                <a:spcPct val="115000"/>
              </a:lnSpc>
              <a:spcBef>
                <a:spcPts val="0"/>
              </a:spcBef>
              <a:spcAft>
                <a:spcPts val="0"/>
              </a:spcAft>
              <a:buClr>
                <a:schemeClr val="dk1"/>
              </a:buClr>
              <a:buSzPts val="2900"/>
              <a:buFont typeface="Arial"/>
              <a:buNone/>
            </a:pPr>
            <a:endParaRPr sz="3200">
              <a:latin typeface="Roboto"/>
              <a:ea typeface="Roboto"/>
              <a:cs typeface="Roboto"/>
              <a:sym typeface="Roboto"/>
            </a:endParaRPr>
          </a:p>
        </p:txBody>
      </p:sp>
      <p:grpSp>
        <p:nvGrpSpPr>
          <p:cNvPr id="2528" name="Google Shape;2528;p152"/>
          <p:cNvGrpSpPr/>
          <p:nvPr/>
        </p:nvGrpSpPr>
        <p:grpSpPr>
          <a:xfrm>
            <a:off x="1218833" y="2367741"/>
            <a:ext cx="1421954" cy="1422613"/>
            <a:chOff x="457200" y="1378813"/>
            <a:chExt cx="695400" cy="695450"/>
          </a:xfrm>
        </p:grpSpPr>
        <p:sp>
          <p:nvSpPr>
            <p:cNvPr id="2529" name="Google Shape;2529;p152"/>
            <p:cNvSpPr/>
            <p:nvPr/>
          </p:nvSpPr>
          <p:spPr>
            <a:xfrm>
              <a:off x="457200" y="1378813"/>
              <a:ext cx="695400" cy="621300"/>
            </a:xfrm>
            <a:prstGeom prst="roundRect">
              <a:avLst>
                <a:gd name="adj" fmla="val 16667"/>
              </a:avLst>
            </a:prstGeom>
            <a:solidFill>
              <a:srgbClr val="CC000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solidFill>
                    <a:srgbClr val="FFFFFF"/>
                  </a:solidFill>
                  <a:latin typeface="Roboto Light"/>
                  <a:ea typeface="Roboto Light"/>
                  <a:cs typeface="Roboto Light"/>
                  <a:sym typeface="Roboto Light"/>
                </a:rPr>
                <a:t>01</a:t>
              </a:r>
              <a:endParaRPr sz="5600">
                <a:solidFill>
                  <a:srgbClr val="FFFFFF"/>
                </a:solidFill>
                <a:latin typeface="Roboto Light"/>
                <a:ea typeface="Roboto Light"/>
                <a:cs typeface="Roboto Light"/>
                <a:sym typeface="Roboto Light"/>
              </a:endParaRPr>
            </a:p>
          </p:txBody>
        </p:sp>
        <p:sp>
          <p:nvSpPr>
            <p:cNvPr id="2530" name="Google Shape;2530;p152"/>
            <p:cNvSpPr/>
            <p:nvPr/>
          </p:nvSpPr>
          <p:spPr>
            <a:xfrm rot="10800000">
              <a:off x="634726" y="1885638"/>
              <a:ext cx="340325" cy="188625"/>
            </a:xfrm>
            <a:prstGeom prst="flowChartExtract">
              <a:avLst/>
            </a:prstGeom>
            <a:solidFill>
              <a:srgbClr val="CC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2531" name="Google Shape;2531;p152"/>
          <p:cNvGrpSpPr/>
          <p:nvPr/>
        </p:nvGrpSpPr>
        <p:grpSpPr>
          <a:xfrm>
            <a:off x="12468102" y="2367741"/>
            <a:ext cx="1421954" cy="1422613"/>
            <a:chOff x="457200" y="1378813"/>
            <a:chExt cx="695400" cy="695450"/>
          </a:xfrm>
        </p:grpSpPr>
        <p:sp>
          <p:nvSpPr>
            <p:cNvPr id="2532" name="Google Shape;2532;p152"/>
            <p:cNvSpPr/>
            <p:nvPr/>
          </p:nvSpPr>
          <p:spPr>
            <a:xfrm>
              <a:off x="457200" y="1378813"/>
              <a:ext cx="695400" cy="621300"/>
            </a:xfrm>
            <a:prstGeom prst="roundRect">
              <a:avLst>
                <a:gd name="adj" fmla="val 16667"/>
              </a:avLst>
            </a:prstGeom>
            <a:solidFill>
              <a:srgbClr val="CC000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solidFill>
                    <a:srgbClr val="FFFFFF"/>
                  </a:solidFill>
                  <a:latin typeface="Roboto Light"/>
                  <a:ea typeface="Roboto Light"/>
                  <a:cs typeface="Roboto Light"/>
                  <a:sym typeface="Roboto Light"/>
                </a:rPr>
                <a:t>02</a:t>
              </a:r>
              <a:endParaRPr sz="5600">
                <a:solidFill>
                  <a:srgbClr val="FFFFFF"/>
                </a:solidFill>
                <a:latin typeface="Roboto Light"/>
                <a:ea typeface="Roboto Light"/>
                <a:cs typeface="Roboto Light"/>
                <a:sym typeface="Roboto Light"/>
              </a:endParaRPr>
            </a:p>
          </p:txBody>
        </p:sp>
        <p:sp>
          <p:nvSpPr>
            <p:cNvPr id="2533" name="Google Shape;2533;p152"/>
            <p:cNvSpPr/>
            <p:nvPr/>
          </p:nvSpPr>
          <p:spPr>
            <a:xfrm rot="10800000">
              <a:off x="634726" y="1885638"/>
              <a:ext cx="340325" cy="188625"/>
            </a:xfrm>
            <a:prstGeom prst="flowChartExtract">
              <a:avLst/>
            </a:prstGeom>
            <a:solidFill>
              <a:srgbClr val="CC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534" name="Google Shape;2534;p152"/>
          <p:cNvSpPr txBox="1"/>
          <p:nvPr/>
        </p:nvSpPr>
        <p:spPr>
          <a:xfrm>
            <a:off x="2928500" y="7339400"/>
            <a:ext cx="9539700" cy="5122500"/>
          </a:xfrm>
          <a:prstGeom prst="rect">
            <a:avLst/>
          </a:prstGeom>
          <a:noFill/>
          <a:ln>
            <a:noFill/>
          </a:ln>
        </p:spPr>
        <p:txBody>
          <a:bodyPr spcFirstLastPara="1" wrap="square" lIns="487575" tIns="487575" rIns="487575" bIns="487575" anchor="t" anchorCtr="0">
            <a:noAutofit/>
          </a:bodyPr>
          <a:lstStyle/>
          <a:p>
            <a:pPr marL="0" lvl="0" indent="0" algn="l" rtl="0">
              <a:lnSpc>
                <a:spcPct val="115000"/>
              </a:lnSpc>
              <a:spcBef>
                <a:spcPts val="0"/>
              </a:spcBef>
              <a:spcAft>
                <a:spcPts val="0"/>
              </a:spcAft>
              <a:buNone/>
            </a:pPr>
            <a:r>
              <a:rPr lang="en-US" sz="3200" b="1">
                <a:latin typeface="Roboto"/>
                <a:ea typeface="Roboto"/>
                <a:cs typeface="Roboto"/>
                <a:sym typeface="Roboto"/>
              </a:rPr>
              <a:t>Commands:</a:t>
            </a:r>
            <a:endParaRPr sz="3200" b="1">
              <a:latin typeface="Roboto"/>
              <a:ea typeface="Roboto"/>
              <a:cs typeface="Roboto"/>
              <a:sym typeface="Roboto"/>
            </a:endParaRPr>
          </a:p>
          <a:p>
            <a:pPr marL="457200" lvl="0" indent="-431800" algn="l" rtl="0">
              <a:lnSpc>
                <a:spcPct val="115000"/>
              </a:lnSpc>
              <a:spcBef>
                <a:spcPts val="0"/>
              </a:spcBef>
              <a:spcAft>
                <a:spcPts val="0"/>
              </a:spcAft>
              <a:buSzPts val="3200"/>
              <a:buFont typeface="Roboto"/>
              <a:buChar char="●"/>
            </a:pPr>
            <a:r>
              <a:rPr lang="en-US" sz="3200">
                <a:latin typeface="Roboto"/>
                <a:ea typeface="Roboto"/>
                <a:cs typeface="Roboto"/>
                <a:sym typeface="Roboto"/>
              </a:rPr>
              <a:t>mysql -u root -pR@v3nSecurity -h localhost</a:t>
            </a:r>
            <a:endParaRPr sz="3200">
              <a:latin typeface="Roboto"/>
              <a:ea typeface="Roboto"/>
              <a:cs typeface="Roboto"/>
              <a:sym typeface="Roboto"/>
            </a:endParaRPr>
          </a:p>
          <a:p>
            <a:pPr marL="457200" lvl="0" indent="-431800" algn="l" rtl="0">
              <a:lnSpc>
                <a:spcPct val="115000"/>
              </a:lnSpc>
              <a:spcBef>
                <a:spcPts val="0"/>
              </a:spcBef>
              <a:spcAft>
                <a:spcPts val="0"/>
              </a:spcAft>
              <a:buSzPts val="3200"/>
              <a:buFont typeface="Roboto"/>
              <a:buChar char="●"/>
            </a:pPr>
            <a:r>
              <a:rPr lang="en-US" sz="3200">
                <a:latin typeface="Roboto"/>
                <a:ea typeface="Roboto"/>
                <a:cs typeface="Roboto"/>
                <a:sym typeface="Roboto"/>
              </a:rPr>
              <a:t>show database</a:t>
            </a:r>
            <a:endParaRPr sz="3200">
              <a:latin typeface="Roboto"/>
              <a:ea typeface="Roboto"/>
              <a:cs typeface="Roboto"/>
              <a:sym typeface="Roboto"/>
            </a:endParaRPr>
          </a:p>
          <a:p>
            <a:pPr marL="457200" lvl="0" indent="-431800" algn="l" rtl="0">
              <a:lnSpc>
                <a:spcPct val="115000"/>
              </a:lnSpc>
              <a:spcBef>
                <a:spcPts val="0"/>
              </a:spcBef>
              <a:spcAft>
                <a:spcPts val="0"/>
              </a:spcAft>
              <a:buSzPts val="3200"/>
              <a:buFont typeface="Roboto"/>
              <a:buChar char="●"/>
            </a:pPr>
            <a:r>
              <a:rPr lang="en-US" sz="3200">
                <a:latin typeface="Roboto"/>
                <a:ea typeface="Roboto"/>
                <a:cs typeface="Roboto"/>
                <a:sym typeface="Roboto"/>
              </a:rPr>
              <a:t>use wordpress</a:t>
            </a:r>
            <a:endParaRPr sz="3200">
              <a:latin typeface="Roboto"/>
              <a:ea typeface="Roboto"/>
              <a:cs typeface="Roboto"/>
              <a:sym typeface="Roboto"/>
            </a:endParaRPr>
          </a:p>
          <a:p>
            <a:pPr marL="457200" lvl="0" indent="-431800" algn="l" rtl="0">
              <a:lnSpc>
                <a:spcPct val="115000"/>
              </a:lnSpc>
              <a:spcBef>
                <a:spcPts val="0"/>
              </a:spcBef>
              <a:spcAft>
                <a:spcPts val="0"/>
              </a:spcAft>
              <a:buSzPts val="3200"/>
              <a:buFont typeface="Roboto"/>
              <a:buChar char="●"/>
            </a:pPr>
            <a:r>
              <a:rPr lang="en-US" sz="3200">
                <a:latin typeface="Roboto"/>
                <a:ea typeface="Roboto"/>
                <a:cs typeface="Roboto"/>
                <a:sym typeface="Roboto"/>
              </a:rPr>
              <a:t>select * from wp_users;</a:t>
            </a:r>
            <a:endParaRPr sz="3200">
              <a:latin typeface="Roboto"/>
              <a:ea typeface="Roboto"/>
              <a:cs typeface="Roboto"/>
              <a:sym typeface="Roboto"/>
            </a:endParaRPr>
          </a:p>
          <a:p>
            <a:pPr marL="457200" lvl="0" indent="0" algn="l" rtl="0">
              <a:lnSpc>
                <a:spcPct val="115000"/>
              </a:lnSpc>
              <a:spcBef>
                <a:spcPts val="0"/>
              </a:spcBef>
              <a:spcAft>
                <a:spcPts val="0"/>
              </a:spcAft>
              <a:buNone/>
            </a:pPr>
            <a:endParaRPr sz="3200">
              <a:latin typeface="Roboto"/>
              <a:ea typeface="Roboto"/>
              <a:cs typeface="Roboto"/>
              <a:sym typeface="Roboto"/>
            </a:endParaRPr>
          </a:p>
          <a:p>
            <a:pPr marL="457200" lvl="0" indent="-431800" algn="l" rtl="0">
              <a:lnSpc>
                <a:spcPct val="115000"/>
              </a:lnSpc>
              <a:spcBef>
                <a:spcPts val="0"/>
              </a:spcBef>
              <a:spcAft>
                <a:spcPts val="0"/>
              </a:spcAft>
              <a:buSzPts val="3200"/>
              <a:buFont typeface="Roboto"/>
              <a:buChar char="●"/>
            </a:pPr>
            <a:r>
              <a:rPr lang="en-US" sz="3200">
                <a:latin typeface="Roboto"/>
                <a:ea typeface="Roboto"/>
                <a:cs typeface="Roboto"/>
                <a:sym typeface="Roboto"/>
              </a:rPr>
              <a:t>john wp_hashes.txt --wordlist-/usr/share/wordlists/rockyou..txt</a:t>
            </a:r>
            <a:endParaRPr sz="3200">
              <a:latin typeface="Roboto"/>
              <a:ea typeface="Roboto"/>
              <a:cs typeface="Roboto"/>
              <a:sym typeface="Roboto"/>
            </a:endParaRPr>
          </a:p>
        </p:txBody>
      </p:sp>
      <p:sp>
        <p:nvSpPr>
          <p:cNvPr id="2535" name="Google Shape;2535;p152"/>
          <p:cNvSpPr/>
          <p:nvPr/>
        </p:nvSpPr>
        <p:spPr>
          <a:xfrm>
            <a:off x="1218816" y="6766266"/>
            <a:ext cx="1422000" cy="1328100"/>
          </a:xfrm>
          <a:prstGeom prst="roundRect">
            <a:avLst>
              <a:gd name="adj" fmla="val 16667"/>
            </a:avLst>
          </a:prstGeom>
          <a:solidFill>
            <a:srgbClr val="CC000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solidFill>
                  <a:srgbClr val="FFFFFF"/>
                </a:solidFill>
                <a:latin typeface="Roboto Light"/>
                <a:ea typeface="Roboto Light"/>
                <a:cs typeface="Roboto Light"/>
                <a:sym typeface="Roboto Light"/>
              </a:rPr>
              <a:t>03</a:t>
            </a:r>
            <a:endParaRPr sz="5600">
              <a:solidFill>
                <a:srgbClr val="FFFFFF"/>
              </a:solidFill>
              <a:latin typeface="Roboto Light"/>
              <a:ea typeface="Roboto Light"/>
              <a:cs typeface="Roboto Light"/>
              <a:sym typeface="Roboto Light"/>
            </a:endParaRPr>
          </a:p>
        </p:txBody>
      </p:sp>
      <p:sp>
        <p:nvSpPr>
          <p:cNvPr id="2536" name="Google Shape;2536;p152"/>
          <p:cNvSpPr txBox="1"/>
          <p:nvPr/>
        </p:nvSpPr>
        <p:spPr>
          <a:xfrm>
            <a:off x="12921300" y="3948325"/>
            <a:ext cx="10026900" cy="2411100"/>
          </a:xfrm>
          <a:prstGeom prst="rect">
            <a:avLst/>
          </a:prstGeom>
          <a:noFill/>
          <a:ln>
            <a:noFill/>
          </a:ln>
        </p:spPr>
        <p:txBody>
          <a:bodyPr spcFirstLastPara="1" wrap="square" lIns="487575" tIns="487575" rIns="487575" bIns="487575" anchor="t" anchorCtr="0">
            <a:noAutofit/>
          </a:bodyPr>
          <a:lstStyle/>
          <a:p>
            <a:pPr marL="0" lvl="0" indent="0" algn="l" rtl="0">
              <a:lnSpc>
                <a:spcPct val="115000"/>
              </a:lnSpc>
              <a:spcBef>
                <a:spcPts val="0"/>
              </a:spcBef>
              <a:spcAft>
                <a:spcPts val="0"/>
              </a:spcAft>
              <a:buClr>
                <a:schemeClr val="dk1"/>
              </a:buClr>
              <a:buSzPts val="2900"/>
              <a:buFont typeface="Arial"/>
              <a:buNone/>
            </a:pPr>
            <a:r>
              <a:rPr lang="en-US" sz="3200" b="1">
                <a:latin typeface="Roboto"/>
                <a:ea typeface="Roboto"/>
                <a:cs typeface="Roboto"/>
                <a:sym typeface="Roboto"/>
              </a:rPr>
              <a:t>Achievements</a:t>
            </a:r>
            <a:endParaRPr sz="3200" b="1">
              <a:latin typeface="Roboto"/>
              <a:ea typeface="Roboto"/>
              <a:cs typeface="Roboto"/>
              <a:sym typeface="Roboto"/>
            </a:endParaRPr>
          </a:p>
          <a:p>
            <a:pPr marL="0" lvl="0" indent="0" algn="l" rtl="0">
              <a:lnSpc>
                <a:spcPct val="115000"/>
              </a:lnSpc>
              <a:spcBef>
                <a:spcPts val="0"/>
              </a:spcBef>
              <a:spcAft>
                <a:spcPts val="0"/>
              </a:spcAft>
              <a:buClr>
                <a:schemeClr val="dk1"/>
              </a:buClr>
              <a:buSzPts val="2900"/>
              <a:buFont typeface="Arial"/>
              <a:buNone/>
            </a:pPr>
            <a:r>
              <a:rPr lang="en-US" sz="3200">
                <a:latin typeface="Roboto"/>
                <a:ea typeface="Roboto"/>
                <a:cs typeface="Roboto"/>
                <a:sym typeface="Roboto"/>
              </a:rPr>
              <a:t>Have steven’s password</a:t>
            </a:r>
            <a:endParaRPr sz="3200">
              <a:latin typeface="Roboto"/>
              <a:ea typeface="Roboto"/>
              <a:cs typeface="Roboto"/>
              <a:sym typeface="Roboto"/>
            </a:endParaRPr>
          </a:p>
        </p:txBody>
      </p:sp>
      <p:pic>
        <p:nvPicPr>
          <p:cNvPr id="2537" name="Google Shape;2537;p152"/>
          <p:cNvPicPr preferRelativeResize="0"/>
          <p:nvPr/>
        </p:nvPicPr>
        <p:blipFill>
          <a:blip r:embed="rId3">
            <a:alphaModFix/>
          </a:blip>
          <a:stretch>
            <a:fillRect/>
          </a:stretch>
        </p:blipFill>
        <p:spPr>
          <a:xfrm>
            <a:off x="11672425" y="7614825"/>
            <a:ext cx="11020049" cy="2672475"/>
          </a:xfrm>
          <a:prstGeom prst="rect">
            <a:avLst/>
          </a:prstGeom>
          <a:noFill/>
          <a:ln>
            <a:noFill/>
          </a:ln>
        </p:spPr>
      </p:pic>
      <p:pic>
        <p:nvPicPr>
          <p:cNvPr id="2538" name="Google Shape;2538;p152"/>
          <p:cNvPicPr preferRelativeResize="0"/>
          <p:nvPr/>
        </p:nvPicPr>
        <p:blipFill>
          <a:blip r:embed="rId4">
            <a:alphaModFix/>
          </a:blip>
          <a:stretch>
            <a:fillRect/>
          </a:stretch>
        </p:blipFill>
        <p:spPr>
          <a:xfrm>
            <a:off x="11836775" y="10597850"/>
            <a:ext cx="9833493" cy="2411100"/>
          </a:xfrm>
          <a:prstGeom prst="rect">
            <a:avLst/>
          </a:prstGeom>
          <a:noFill/>
          <a:ln>
            <a:noFill/>
          </a:ln>
        </p:spPr>
      </p:pic>
      <p:sp>
        <p:nvSpPr>
          <p:cNvPr id="2539" name="Google Shape;2539;p152"/>
          <p:cNvSpPr/>
          <p:nvPr/>
        </p:nvSpPr>
        <p:spPr>
          <a:xfrm>
            <a:off x="11672425" y="10808100"/>
            <a:ext cx="9236700" cy="2817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52"/>
          <p:cNvSpPr/>
          <p:nvPr/>
        </p:nvSpPr>
        <p:spPr>
          <a:xfrm>
            <a:off x="11672425" y="12180200"/>
            <a:ext cx="2903400" cy="2817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44"/>
        <p:cNvGrpSpPr/>
        <p:nvPr/>
      </p:nvGrpSpPr>
      <p:grpSpPr>
        <a:xfrm>
          <a:off x="0" y="0"/>
          <a:ext cx="0" cy="0"/>
          <a:chOff x="0" y="0"/>
          <a:chExt cx="0" cy="0"/>
        </a:xfrm>
      </p:grpSpPr>
      <p:sp>
        <p:nvSpPr>
          <p:cNvPr id="2545" name="Google Shape;2545;p153"/>
          <p:cNvSpPr/>
          <p:nvPr/>
        </p:nvSpPr>
        <p:spPr>
          <a:xfrm flipH="1">
            <a:off x="2928584" y="7339400"/>
            <a:ext cx="20552700" cy="56145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546" name="Google Shape;2546;p153"/>
          <p:cNvSpPr/>
          <p:nvPr/>
        </p:nvSpPr>
        <p:spPr>
          <a:xfrm flipH="1">
            <a:off x="12467641" y="3948200"/>
            <a:ext cx="10538100" cy="22008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547" name="Google Shape;2547;p153"/>
          <p:cNvSpPr/>
          <p:nvPr/>
        </p:nvSpPr>
        <p:spPr>
          <a:xfrm flipH="1">
            <a:off x="1659191" y="3948200"/>
            <a:ext cx="10538100" cy="22008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548" name="Google Shape;2548;p153"/>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Exploitation: Privilege escalation</a:t>
            </a:r>
            <a:endParaRPr/>
          </a:p>
        </p:txBody>
      </p:sp>
      <p:sp>
        <p:nvSpPr>
          <p:cNvPr id="2549" name="Google Shape;2549;p15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17</a:t>
            </a:fld>
            <a:endParaRPr/>
          </a:p>
        </p:txBody>
      </p:sp>
      <p:sp>
        <p:nvSpPr>
          <p:cNvPr id="2550" name="Google Shape;2550;p153"/>
          <p:cNvSpPr txBox="1"/>
          <p:nvPr/>
        </p:nvSpPr>
        <p:spPr>
          <a:xfrm>
            <a:off x="1930900" y="3948325"/>
            <a:ext cx="10150800" cy="2411100"/>
          </a:xfrm>
          <a:prstGeom prst="rect">
            <a:avLst/>
          </a:prstGeom>
          <a:noFill/>
          <a:ln>
            <a:noFill/>
          </a:ln>
        </p:spPr>
        <p:txBody>
          <a:bodyPr spcFirstLastPara="1" wrap="square" lIns="487575" tIns="487575" rIns="487575" bIns="487575" anchor="t" anchorCtr="0">
            <a:noAutofit/>
          </a:bodyPr>
          <a:lstStyle/>
          <a:p>
            <a:pPr marL="0" lvl="0" indent="0" algn="l" rtl="0">
              <a:lnSpc>
                <a:spcPct val="115000"/>
              </a:lnSpc>
              <a:spcBef>
                <a:spcPts val="0"/>
              </a:spcBef>
              <a:spcAft>
                <a:spcPts val="0"/>
              </a:spcAft>
              <a:buClr>
                <a:schemeClr val="dk1"/>
              </a:buClr>
              <a:buSzPts val="2900"/>
              <a:buFont typeface="Arial"/>
              <a:buNone/>
            </a:pPr>
            <a:r>
              <a:rPr lang="en-US" sz="3200" b="1">
                <a:latin typeface="Roboto"/>
                <a:ea typeface="Roboto"/>
                <a:cs typeface="Roboto"/>
                <a:sym typeface="Roboto"/>
              </a:rPr>
              <a:t>Tools &amp; Processes</a:t>
            </a:r>
            <a:endParaRPr sz="3200" b="1">
              <a:latin typeface="Roboto"/>
              <a:ea typeface="Roboto"/>
              <a:cs typeface="Roboto"/>
              <a:sym typeface="Roboto"/>
            </a:endParaRPr>
          </a:p>
          <a:p>
            <a:pPr marL="0" lvl="0" indent="0" algn="l" rtl="0">
              <a:lnSpc>
                <a:spcPct val="115000"/>
              </a:lnSpc>
              <a:spcBef>
                <a:spcPts val="0"/>
              </a:spcBef>
              <a:spcAft>
                <a:spcPts val="0"/>
              </a:spcAft>
              <a:buClr>
                <a:schemeClr val="dk1"/>
              </a:buClr>
              <a:buSzPts val="2900"/>
              <a:buFont typeface="Arial"/>
              <a:buNone/>
            </a:pPr>
            <a:r>
              <a:rPr lang="en-US" sz="3200">
                <a:latin typeface="Roboto"/>
                <a:ea typeface="Roboto"/>
                <a:cs typeface="Roboto"/>
                <a:sym typeface="Roboto"/>
              </a:rPr>
              <a:t>Use python command</a:t>
            </a:r>
            <a:endParaRPr sz="3200">
              <a:latin typeface="Roboto"/>
              <a:ea typeface="Roboto"/>
              <a:cs typeface="Roboto"/>
              <a:sym typeface="Roboto"/>
            </a:endParaRPr>
          </a:p>
          <a:p>
            <a:pPr marL="0" lvl="0" indent="0" algn="l" rtl="0">
              <a:lnSpc>
                <a:spcPct val="115000"/>
              </a:lnSpc>
              <a:spcBef>
                <a:spcPts val="0"/>
              </a:spcBef>
              <a:spcAft>
                <a:spcPts val="0"/>
              </a:spcAft>
              <a:buClr>
                <a:schemeClr val="dk1"/>
              </a:buClr>
              <a:buSzPts val="2900"/>
              <a:buFont typeface="Arial"/>
              <a:buNone/>
            </a:pPr>
            <a:endParaRPr sz="3200">
              <a:latin typeface="Roboto"/>
              <a:ea typeface="Roboto"/>
              <a:cs typeface="Roboto"/>
              <a:sym typeface="Roboto"/>
            </a:endParaRPr>
          </a:p>
        </p:txBody>
      </p:sp>
      <p:grpSp>
        <p:nvGrpSpPr>
          <p:cNvPr id="2551" name="Google Shape;2551;p153"/>
          <p:cNvGrpSpPr/>
          <p:nvPr/>
        </p:nvGrpSpPr>
        <p:grpSpPr>
          <a:xfrm>
            <a:off x="1218833" y="2367741"/>
            <a:ext cx="1421954" cy="1422613"/>
            <a:chOff x="457200" y="1378813"/>
            <a:chExt cx="695400" cy="695450"/>
          </a:xfrm>
        </p:grpSpPr>
        <p:sp>
          <p:nvSpPr>
            <p:cNvPr id="2552" name="Google Shape;2552;p153"/>
            <p:cNvSpPr/>
            <p:nvPr/>
          </p:nvSpPr>
          <p:spPr>
            <a:xfrm>
              <a:off x="457200" y="1378813"/>
              <a:ext cx="695400" cy="621300"/>
            </a:xfrm>
            <a:prstGeom prst="roundRect">
              <a:avLst>
                <a:gd name="adj" fmla="val 16667"/>
              </a:avLst>
            </a:prstGeom>
            <a:solidFill>
              <a:srgbClr val="CC000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solidFill>
                    <a:srgbClr val="FFFFFF"/>
                  </a:solidFill>
                  <a:latin typeface="Roboto Light"/>
                  <a:ea typeface="Roboto Light"/>
                  <a:cs typeface="Roboto Light"/>
                  <a:sym typeface="Roboto Light"/>
                </a:rPr>
                <a:t>01</a:t>
              </a:r>
              <a:endParaRPr sz="5600">
                <a:solidFill>
                  <a:srgbClr val="FFFFFF"/>
                </a:solidFill>
                <a:latin typeface="Roboto Light"/>
                <a:ea typeface="Roboto Light"/>
                <a:cs typeface="Roboto Light"/>
                <a:sym typeface="Roboto Light"/>
              </a:endParaRPr>
            </a:p>
          </p:txBody>
        </p:sp>
        <p:sp>
          <p:nvSpPr>
            <p:cNvPr id="2553" name="Google Shape;2553;p153"/>
            <p:cNvSpPr/>
            <p:nvPr/>
          </p:nvSpPr>
          <p:spPr>
            <a:xfrm rot="10800000">
              <a:off x="634726" y="1885638"/>
              <a:ext cx="340325" cy="188625"/>
            </a:xfrm>
            <a:prstGeom prst="flowChartExtract">
              <a:avLst/>
            </a:prstGeom>
            <a:solidFill>
              <a:srgbClr val="CC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2554" name="Google Shape;2554;p153"/>
          <p:cNvGrpSpPr/>
          <p:nvPr/>
        </p:nvGrpSpPr>
        <p:grpSpPr>
          <a:xfrm>
            <a:off x="12468102" y="2367741"/>
            <a:ext cx="1421954" cy="1422613"/>
            <a:chOff x="457200" y="1378813"/>
            <a:chExt cx="695400" cy="695450"/>
          </a:xfrm>
        </p:grpSpPr>
        <p:sp>
          <p:nvSpPr>
            <p:cNvPr id="2555" name="Google Shape;2555;p153"/>
            <p:cNvSpPr/>
            <p:nvPr/>
          </p:nvSpPr>
          <p:spPr>
            <a:xfrm>
              <a:off x="457200" y="1378813"/>
              <a:ext cx="695400" cy="621300"/>
            </a:xfrm>
            <a:prstGeom prst="roundRect">
              <a:avLst>
                <a:gd name="adj" fmla="val 16667"/>
              </a:avLst>
            </a:prstGeom>
            <a:solidFill>
              <a:srgbClr val="CC000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solidFill>
                    <a:srgbClr val="FFFFFF"/>
                  </a:solidFill>
                  <a:latin typeface="Roboto Light"/>
                  <a:ea typeface="Roboto Light"/>
                  <a:cs typeface="Roboto Light"/>
                  <a:sym typeface="Roboto Light"/>
                </a:rPr>
                <a:t>02</a:t>
              </a:r>
              <a:endParaRPr sz="5600">
                <a:solidFill>
                  <a:srgbClr val="FFFFFF"/>
                </a:solidFill>
                <a:latin typeface="Roboto Light"/>
                <a:ea typeface="Roboto Light"/>
                <a:cs typeface="Roboto Light"/>
                <a:sym typeface="Roboto Light"/>
              </a:endParaRPr>
            </a:p>
          </p:txBody>
        </p:sp>
        <p:sp>
          <p:nvSpPr>
            <p:cNvPr id="2556" name="Google Shape;2556;p153"/>
            <p:cNvSpPr/>
            <p:nvPr/>
          </p:nvSpPr>
          <p:spPr>
            <a:xfrm rot="10800000">
              <a:off x="634726" y="1885638"/>
              <a:ext cx="340325" cy="188625"/>
            </a:xfrm>
            <a:prstGeom prst="flowChartExtract">
              <a:avLst/>
            </a:prstGeom>
            <a:solidFill>
              <a:srgbClr val="CC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557" name="Google Shape;2557;p153"/>
          <p:cNvSpPr txBox="1"/>
          <p:nvPr/>
        </p:nvSpPr>
        <p:spPr>
          <a:xfrm>
            <a:off x="2928500" y="7339400"/>
            <a:ext cx="9539700" cy="5122500"/>
          </a:xfrm>
          <a:prstGeom prst="rect">
            <a:avLst/>
          </a:prstGeom>
          <a:noFill/>
          <a:ln>
            <a:noFill/>
          </a:ln>
        </p:spPr>
        <p:txBody>
          <a:bodyPr spcFirstLastPara="1" wrap="square" lIns="487575" tIns="487575" rIns="487575" bIns="487575" anchor="t" anchorCtr="0">
            <a:noAutofit/>
          </a:bodyPr>
          <a:lstStyle/>
          <a:p>
            <a:pPr marL="0" lvl="0" indent="0" algn="l" rtl="0">
              <a:lnSpc>
                <a:spcPct val="115000"/>
              </a:lnSpc>
              <a:spcBef>
                <a:spcPts val="0"/>
              </a:spcBef>
              <a:spcAft>
                <a:spcPts val="0"/>
              </a:spcAft>
              <a:buNone/>
            </a:pPr>
            <a:r>
              <a:rPr lang="en-US" sz="3200" b="1">
                <a:latin typeface="Roboto"/>
                <a:ea typeface="Roboto"/>
                <a:cs typeface="Roboto"/>
                <a:sym typeface="Roboto"/>
              </a:rPr>
              <a:t>Commands:</a:t>
            </a:r>
            <a:endParaRPr sz="3200" b="1">
              <a:latin typeface="Roboto"/>
              <a:ea typeface="Roboto"/>
              <a:cs typeface="Roboto"/>
              <a:sym typeface="Roboto"/>
            </a:endParaRPr>
          </a:p>
          <a:p>
            <a:pPr marL="457200" lvl="0" indent="-431800" algn="l" rtl="0">
              <a:lnSpc>
                <a:spcPct val="115000"/>
              </a:lnSpc>
              <a:spcBef>
                <a:spcPts val="0"/>
              </a:spcBef>
              <a:spcAft>
                <a:spcPts val="0"/>
              </a:spcAft>
              <a:buSzPts val="3200"/>
              <a:buFont typeface="Roboto"/>
              <a:buChar char="●"/>
            </a:pPr>
            <a:r>
              <a:rPr lang="en-US" sz="3200">
                <a:latin typeface="Roboto"/>
                <a:ea typeface="Roboto"/>
                <a:cs typeface="Roboto"/>
                <a:sym typeface="Roboto"/>
              </a:rPr>
              <a:t> sudo python -c ‘import pty; pty.spawn(“/bin/bash”)’</a:t>
            </a:r>
            <a:endParaRPr sz="3200">
              <a:latin typeface="Roboto"/>
              <a:ea typeface="Roboto"/>
              <a:cs typeface="Roboto"/>
              <a:sym typeface="Roboto"/>
            </a:endParaRPr>
          </a:p>
        </p:txBody>
      </p:sp>
      <p:sp>
        <p:nvSpPr>
          <p:cNvPr id="2558" name="Google Shape;2558;p153"/>
          <p:cNvSpPr/>
          <p:nvPr/>
        </p:nvSpPr>
        <p:spPr>
          <a:xfrm>
            <a:off x="1218816" y="6766266"/>
            <a:ext cx="1422000" cy="1328100"/>
          </a:xfrm>
          <a:prstGeom prst="roundRect">
            <a:avLst>
              <a:gd name="adj" fmla="val 16667"/>
            </a:avLst>
          </a:prstGeom>
          <a:solidFill>
            <a:srgbClr val="CC000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solidFill>
                  <a:srgbClr val="FFFFFF"/>
                </a:solidFill>
                <a:latin typeface="Roboto Light"/>
                <a:ea typeface="Roboto Light"/>
                <a:cs typeface="Roboto Light"/>
                <a:sym typeface="Roboto Light"/>
              </a:rPr>
              <a:t>03</a:t>
            </a:r>
            <a:endParaRPr sz="5600">
              <a:solidFill>
                <a:srgbClr val="FFFFFF"/>
              </a:solidFill>
              <a:latin typeface="Roboto Light"/>
              <a:ea typeface="Roboto Light"/>
              <a:cs typeface="Roboto Light"/>
              <a:sym typeface="Roboto Light"/>
            </a:endParaRPr>
          </a:p>
        </p:txBody>
      </p:sp>
      <p:sp>
        <p:nvSpPr>
          <p:cNvPr id="2559" name="Google Shape;2559;p153"/>
          <p:cNvSpPr txBox="1"/>
          <p:nvPr/>
        </p:nvSpPr>
        <p:spPr>
          <a:xfrm>
            <a:off x="12921300" y="3948325"/>
            <a:ext cx="10026900" cy="2411100"/>
          </a:xfrm>
          <a:prstGeom prst="rect">
            <a:avLst/>
          </a:prstGeom>
          <a:noFill/>
          <a:ln>
            <a:noFill/>
          </a:ln>
        </p:spPr>
        <p:txBody>
          <a:bodyPr spcFirstLastPara="1" wrap="square" lIns="487575" tIns="487575" rIns="487575" bIns="487575" anchor="t" anchorCtr="0">
            <a:noAutofit/>
          </a:bodyPr>
          <a:lstStyle/>
          <a:p>
            <a:pPr marL="0" lvl="0" indent="0" algn="l" rtl="0">
              <a:lnSpc>
                <a:spcPct val="115000"/>
              </a:lnSpc>
              <a:spcBef>
                <a:spcPts val="0"/>
              </a:spcBef>
              <a:spcAft>
                <a:spcPts val="0"/>
              </a:spcAft>
              <a:buClr>
                <a:schemeClr val="dk1"/>
              </a:buClr>
              <a:buSzPts val="2900"/>
              <a:buFont typeface="Arial"/>
              <a:buNone/>
            </a:pPr>
            <a:r>
              <a:rPr lang="en-US" sz="3200" b="1">
                <a:latin typeface="Roboto"/>
                <a:ea typeface="Roboto"/>
                <a:cs typeface="Roboto"/>
                <a:sym typeface="Roboto"/>
              </a:rPr>
              <a:t>Achievements</a:t>
            </a:r>
            <a:endParaRPr sz="3200" b="1">
              <a:latin typeface="Roboto"/>
              <a:ea typeface="Roboto"/>
              <a:cs typeface="Roboto"/>
              <a:sym typeface="Roboto"/>
            </a:endParaRPr>
          </a:p>
          <a:p>
            <a:pPr marL="0" lvl="0" indent="0" algn="l" rtl="0">
              <a:lnSpc>
                <a:spcPct val="115000"/>
              </a:lnSpc>
              <a:spcBef>
                <a:spcPts val="0"/>
              </a:spcBef>
              <a:spcAft>
                <a:spcPts val="0"/>
              </a:spcAft>
              <a:buClr>
                <a:schemeClr val="dk1"/>
              </a:buClr>
              <a:buSzPts val="2900"/>
              <a:buFont typeface="Arial"/>
              <a:buNone/>
            </a:pPr>
            <a:r>
              <a:rPr lang="en-US" sz="3200">
                <a:latin typeface="Roboto"/>
                <a:ea typeface="Roboto"/>
                <a:cs typeface="Roboto"/>
                <a:sym typeface="Roboto"/>
              </a:rPr>
              <a:t>Have root access</a:t>
            </a:r>
            <a:endParaRPr sz="3200">
              <a:latin typeface="Roboto"/>
              <a:ea typeface="Roboto"/>
              <a:cs typeface="Roboto"/>
              <a:sym typeface="Roboto"/>
            </a:endParaRPr>
          </a:p>
        </p:txBody>
      </p:sp>
      <p:pic>
        <p:nvPicPr>
          <p:cNvPr id="2560" name="Google Shape;2560;p153"/>
          <p:cNvPicPr preferRelativeResize="0"/>
          <p:nvPr/>
        </p:nvPicPr>
        <p:blipFill>
          <a:blip r:embed="rId3">
            <a:alphaModFix/>
          </a:blip>
          <a:stretch>
            <a:fillRect/>
          </a:stretch>
        </p:blipFill>
        <p:spPr>
          <a:xfrm>
            <a:off x="11420272" y="7972575"/>
            <a:ext cx="11288332" cy="2411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64"/>
        <p:cNvGrpSpPr/>
        <p:nvPr/>
      </p:nvGrpSpPr>
      <p:grpSpPr>
        <a:xfrm>
          <a:off x="0" y="0"/>
          <a:ext cx="0" cy="0"/>
          <a:chOff x="0" y="0"/>
          <a:chExt cx="0" cy="0"/>
        </a:xfrm>
      </p:grpSpPr>
      <p:pic>
        <p:nvPicPr>
          <p:cNvPr id="2565" name="Google Shape;2565;p154"/>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566" name="Google Shape;2566;p154"/>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18</a:t>
            </a:fld>
            <a:endParaRPr sz="1600"/>
          </a:p>
        </p:txBody>
      </p:sp>
      <p:sp>
        <p:nvSpPr>
          <p:cNvPr id="2567" name="Google Shape;2567;p154"/>
          <p:cNvSpPr txBox="1">
            <a:spLocks noGrp="1"/>
          </p:cNvSpPr>
          <p:nvPr>
            <p:ph type="title"/>
          </p:nvPr>
        </p:nvSpPr>
        <p:spPr>
          <a:xfrm>
            <a:off x="731343" y="4936267"/>
            <a:ext cx="22914900" cy="2745600"/>
          </a:xfrm>
          <a:prstGeom prst="rect">
            <a:avLst/>
          </a:prstGeom>
        </p:spPr>
        <p:txBody>
          <a:bodyPr spcFirstLastPara="1" wrap="square" lIns="243750" tIns="243750" rIns="243750" bIns="243750" anchor="t" anchorCtr="0">
            <a:noAutofit/>
          </a:bodyPr>
          <a:lstStyle/>
          <a:p>
            <a:pPr marL="0" lvl="0" indent="0" algn="ctr" rtl="0">
              <a:spcBef>
                <a:spcPts val="0"/>
              </a:spcBef>
              <a:spcAft>
                <a:spcPts val="0"/>
              </a:spcAft>
              <a:buClr>
                <a:schemeClr val="dk1"/>
              </a:buClr>
              <a:buSzPts val="1100"/>
              <a:buFont typeface="Arial"/>
              <a:buNone/>
            </a:pPr>
            <a:r>
              <a:rPr lang="en-US">
                <a:solidFill>
                  <a:schemeClr val="lt1"/>
                </a:solidFill>
              </a:rPr>
              <a:t>Avoiding Detection</a:t>
            </a:r>
            <a:endParaRPr b="1"/>
          </a:p>
          <a:p>
            <a:pPr marL="0" lvl="0" indent="0" algn="ctr" rtl="0">
              <a:spcBef>
                <a:spcPts val="0"/>
              </a:spcBef>
              <a:spcAft>
                <a:spcPts val="0"/>
              </a:spcAft>
              <a:buNone/>
            </a:pPr>
            <a:endParaRPr>
              <a:latin typeface="Roboto Light"/>
              <a:ea typeface="Roboto Light"/>
              <a:cs typeface="Roboto Light"/>
              <a:sym typeface="Roboto Light"/>
            </a:endParaRPr>
          </a:p>
        </p:txBody>
      </p:sp>
      <p:sp>
        <p:nvSpPr>
          <p:cNvPr id="2568" name="Google Shape;2568;p154"/>
          <p:cNvSpPr txBox="1">
            <a:spLocks noGrp="1"/>
          </p:cNvSpPr>
          <p:nvPr>
            <p:ph type="subTitle" idx="1"/>
          </p:nvPr>
        </p:nvSpPr>
        <p:spPr>
          <a:xfrm>
            <a:off x="-87421" y="34962844"/>
            <a:ext cx="56659500" cy="1612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72"/>
        <p:cNvGrpSpPr/>
        <p:nvPr/>
      </p:nvGrpSpPr>
      <p:grpSpPr>
        <a:xfrm>
          <a:off x="0" y="0"/>
          <a:ext cx="0" cy="0"/>
          <a:chOff x="0" y="0"/>
          <a:chExt cx="0" cy="0"/>
        </a:xfrm>
      </p:grpSpPr>
      <p:sp>
        <p:nvSpPr>
          <p:cNvPr id="2573" name="Google Shape;2573;p155"/>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Stealth Exploitation of [Open Ports &amp; Services]</a:t>
            </a:r>
            <a:endParaRPr b="1">
              <a:latin typeface="Roboto"/>
              <a:ea typeface="Roboto"/>
              <a:cs typeface="Roboto"/>
              <a:sym typeface="Roboto"/>
            </a:endParaRPr>
          </a:p>
        </p:txBody>
      </p:sp>
      <p:sp>
        <p:nvSpPr>
          <p:cNvPr id="2574" name="Google Shape;2574;p15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19</a:t>
            </a:fld>
            <a:endParaRPr/>
          </a:p>
        </p:txBody>
      </p:sp>
      <p:sp>
        <p:nvSpPr>
          <p:cNvPr id="2575" name="Google Shape;2575;p155"/>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b="1">
                <a:solidFill>
                  <a:schemeClr val="dk1"/>
                </a:solidFill>
              </a:rPr>
              <a:t>Monitoring Overview</a:t>
            </a:r>
            <a:endParaRPr sz="4400">
              <a:solidFill>
                <a:schemeClr val="dk1"/>
              </a:solidFill>
            </a:endParaRPr>
          </a:p>
          <a:p>
            <a:pPr marL="457200" lvl="0" indent="-508000" algn="l" rtl="0">
              <a:lnSpc>
                <a:spcPct val="115000"/>
              </a:lnSpc>
              <a:spcBef>
                <a:spcPts val="1200"/>
              </a:spcBef>
              <a:spcAft>
                <a:spcPts val="0"/>
              </a:spcAft>
              <a:buClr>
                <a:schemeClr val="dk1"/>
              </a:buClr>
              <a:buSzPts val="4400"/>
              <a:buChar char="●"/>
            </a:pPr>
            <a:r>
              <a:rPr lang="en-US" sz="4400">
                <a:solidFill>
                  <a:schemeClr val="dk1"/>
                </a:solidFill>
              </a:rPr>
              <a:t>Which alerts detect this exploit? A filter can be activated to detect traffic from an IP connecting to different ports.</a:t>
            </a:r>
            <a:endParaRPr sz="44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Which metrics do they measure? Set alarm if there are too many port scans.</a:t>
            </a:r>
            <a:endParaRPr sz="44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Which thresholds do they fire at? Set a threshold of maybe 500 port scans in 5mins.</a:t>
            </a:r>
            <a:endParaRPr sz="4400">
              <a:solidFill>
                <a:schemeClr val="dk1"/>
              </a:solidFill>
            </a:endParaRPr>
          </a:p>
          <a:p>
            <a:pPr marL="0" lvl="0" indent="0" algn="l" rtl="0">
              <a:spcBef>
                <a:spcPts val="1000"/>
              </a:spcBef>
              <a:spcAft>
                <a:spcPts val="0"/>
              </a:spcAft>
              <a:buNone/>
            </a:pPr>
            <a:r>
              <a:rPr lang="en-US" sz="4400" b="1">
                <a:solidFill>
                  <a:schemeClr val="dk1"/>
                </a:solidFill>
              </a:rPr>
              <a:t>Mitigating Detection</a:t>
            </a:r>
            <a:endParaRPr sz="4400" b="1">
              <a:solidFill>
                <a:schemeClr val="dk1"/>
              </a:solidFill>
            </a:endParaRPr>
          </a:p>
          <a:p>
            <a:pPr marL="457200" marR="0" lvl="0" indent="-508000" algn="l" rtl="0">
              <a:lnSpc>
                <a:spcPct val="115000"/>
              </a:lnSpc>
              <a:spcBef>
                <a:spcPts val="1200"/>
              </a:spcBef>
              <a:spcAft>
                <a:spcPts val="0"/>
              </a:spcAft>
              <a:buClr>
                <a:schemeClr val="dk1"/>
              </a:buClr>
              <a:buSzPts val="4400"/>
              <a:buChar char="●"/>
            </a:pPr>
            <a:r>
              <a:rPr lang="en-US" sz="4400">
                <a:solidFill>
                  <a:schemeClr val="dk1"/>
                </a:solidFill>
              </a:rPr>
              <a:t>How can you execute the same exploit without triggering the alert? -- Use polite or paranoid scans to slow down scanning. Nmap options -t0 -t1 - 6</a:t>
            </a:r>
            <a:endParaRPr sz="4400">
              <a:solidFill>
                <a:schemeClr val="dk1"/>
              </a:solidFill>
            </a:endParaRPr>
          </a:p>
          <a:p>
            <a:pPr marL="457200" marR="0" lvl="0" indent="-508000" algn="l" rtl="0">
              <a:lnSpc>
                <a:spcPct val="115000"/>
              </a:lnSpc>
              <a:spcBef>
                <a:spcPts val="1000"/>
              </a:spcBef>
              <a:spcAft>
                <a:spcPts val="0"/>
              </a:spcAft>
              <a:buClr>
                <a:schemeClr val="dk1"/>
              </a:buClr>
              <a:buSzPts val="4400"/>
              <a:buChar char="●"/>
            </a:pPr>
            <a:r>
              <a:rPr lang="en-US" sz="4400">
                <a:solidFill>
                  <a:schemeClr val="dk1"/>
                </a:solidFill>
              </a:rPr>
              <a:t>Are there alternative exploits that may perform better? -- Use firewall bypass .</a:t>
            </a:r>
            <a:endParaRPr sz="4400">
              <a:solidFill>
                <a:schemeClr val="dk1"/>
              </a:solidFill>
            </a:endParaRPr>
          </a:p>
          <a:p>
            <a:pPr marL="457200" marR="0" lvl="0" indent="-508000" algn="l" rtl="0">
              <a:lnSpc>
                <a:spcPct val="115000"/>
              </a:lnSpc>
              <a:spcBef>
                <a:spcPts val="1000"/>
              </a:spcBef>
              <a:spcAft>
                <a:spcPts val="0"/>
              </a:spcAft>
              <a:buClr>
                <a:schemeClr val="dk1"/>
              </a:buClr>
              <a:buSzPts val="4400"/>
              <a:buChar char="●"/>
            </a:pPr>
            <a:r>
              <a:rPr lang="en-US" sz="4400">
                <a:solidFill>
                  <a:schemeClr val="dk1"/>
                </a:solidFill>
              </a:rPr>
              <a:t>If possible, include a screenshot of your stealth technique. </a:t>
            </a:r>
            <a:endParaRPr sz="4400">
              <a:solidFill>
                <a:schemeClr val="dk1"/>
              </a:solidFill>
            </a:endParaRPr>
          </a:p>
          <a:p>
            <a:pPr marL="457200" marR="0" lvl="0" indent="0" algn="l" rtl="0">
              <a:lnSpc>
                <a:spcPct val="115000"/>
              </a:lnSpc>
              <a:spcBef>
                <a:spcPts val="1000"/>
              </a:spcBef>
              <a:spcAft>
                <a:spcPts val="1000"/>
              </a:spcAft>
              <a:buNone/>
            </a:pPr>
            <a:endParaRPr sz="4400">
              <a:solidFill>
                <a:schemeClr val="dk1"/>
              </a:solidFill>
            </a:endParaRPr>
          </a:p>
        </p:txBody>
      </p:sp>
      <p:pic>
        <p:nvPicPr>
          <p:cNvPr id="2576" name="Google Shape;2576;p155"/>
          <p:cNvPicPr preferRelativeResize="0"/>
          <p:nvPr/>
        </p:nvPicPr>
        <p:blipFill>
          <a:blip r:embed="rId3">
            <a:alphaModFix/>
          </a:blip>
          <a:stretch>
            <a:fillRect/>
          </a:stretch>
        </p:blipFill>
        <p:spPr>
          <a:xfrm>
            <a:off x="16803400" y="10584002"/>
            <a:ext cx="7696200" cy="3375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2341" name="Google Shape;2341;p138"/>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Table of Contents</a:t>
            </a:r>
            <a:endParaRPr/>
          </a:p>
        </p:txBody>
      </p:sp>
      <p:sp>
        <p:nvSpPr>
          <p:cNvPr id="2342" name="Google Shape;2342;p138"/>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Autofit/>
          </a:bodyPr>
          <a:lstStyle/>
          <a:p>
            <a:pPr marL="0" lvl="0" indent="0" algn="l" rtl="0">
              <a:spcBef>
                <a:spcPts val="0"/>
              </a:spcBef>
              <a:spcAft>
                <a:spcPts val="0"/>
              </a:spcAft>
              <a:buNone/>
            </a:pPr>
            <a:r>
              <a:rPr lang="en-US"/>
              <a:t>This document contains the following resources: </a:t>
            </a:r>
            <a:endParaRPr/>
          </a:p>
        </p:txBody>
      </p:sp>
      <p:sp>
        <p:nvSpPr>
          <p:cNvPr id="2343" name="Google Shape;2343;p13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2</a:t>
            </a:fld>
            <a:endParaRPr/>
          </a:p>
        </p:txBody>
      </p:sp>
      <p:sp>
        <p:nvSpPr>
          <p:cNvPr id="2344" name="Google Shape;2344;p138"/>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sp>
        <p:nvSpPr>
          <p:cNvPr id="2345" name="Google Shape;2345;p138"/>
          <p:cNvSpPr txBox="1">
            <a:spLocks noGrp="1"/>
          </p:cNvSpPr>
          <p:nvPr>
            <p:ph type="subTitle" idx="3"/>
          </p:nvPr>
        </p:nvSpPr>
        <p:spPr>
          <a:xfrm>
            <a:off x="1930897" y="5167539"/>
            <a:ext cx="6322500" cy="5911200"/>
          </a:xfrm>
          <a:prstGeom prst="rect">
            <a:avLst/>
          </a:prstGeom>
        </p:spPr>
        <p:txBody>
          <a:bodyPr spcFirstLastPara="1" wrap="square" lIns="487575" tIns="487575" rIns="487575" bIns="487575" anchor="t" anchorCtr="0">
            <a:noAutofit/>
          </a:bodyPr>
          <a:lstStyle/>
          <a:p>
            <a:pPr marL="0" lvl="0" indent="0" algn="l" rtl="0">
              <a:spcBef>
                <a:spcPts val="0"/>
              </a:spcBef>
              <a:spcAft>
                <a:spcPts val="0"/>
              </a:spcAft>
              <a:buNone/>
            </a:pPr>
            <a:r>
              <a:rPr lang="en-US" b="1"/>
              <a:t>Network Topology &amp; Critical Vulnerabilities</a:t>
            </a:r>
            <a:endParaRPr b="1"/>
          </a:p>
        </p:txBody>
      </p:sp>
      <p:sp>
        <p:nvSpPr>
          <p:cNvPr id="2346" name="Google Shape;2346;p138"/>
          <p:cNvSpPr txBox="1">
            <a:spLocks noGrp="1"/>
          </p:cNvSpPr>
          <p:nvPr>
            <p:ph type="subTitle" idx="4"/>
          </p:nvPr>
        </p:nvSpPr>
        <p:spPr>
          <a:xfrm>
            <a:off x="9320372" y="5167565"/>
            <a:ext cx="6322500" cy="7100700"/>
          </a:xfrm>
          <a:prstGeom prst="rect">
            <a:avLst/>
          </a:prstGeom>
        </p:spPr>
        <p:txBody>
          <a:bodyPr spcFirstLastPara="1" wrap="square" lIns="487575" tIns="487575" rIns="487575" bIns="487575" anchor="t" anchorCtr="0">
            <a:noAutofit/>
          </a:bodyPr>
          <a:lstStyle/>
          <a:p>
            <a:pPr marL="0" lvl="0" indent="0" algn="l" rtl="0">
              <a:spcBef>
                <a:spcPts val="0"/>
              </a:spcBef>
              <a:spcAft>
                <a:spcPts val="0"/>
              </a:spcAft>
              <a:buNone/>
            </a:pPr>
            <a:r>
              <a:rPr lang="en-US" b="1"/>
              <a:t>Exploits Used</a:t>
            </a:r>
            <a:endParaRPr b="1"/>
          </a:p>
        </p:txBody>
      </p:sp>
      <p:sp>
        <p:nvSpPr>
          <p:cNvPr id="2347" name="Google Shape;2347;p138"/>
          <p:cNvSpPr txBox="1">
            <a:spLocks noGrp="1"/>
          </p:cNvSpPr>
          <p:nvPr>
            <p:ph type="subTitle" idx="5"/>
          </p:nvPr>
        </p:nvSpPr>
        <p:spPr>
          <a:xfrm>
            <a:off x="17065355" y="5169565"/>
            <a:ext cx="6322500" cy="7100700"/>
          </a:xfrm>
          <a:prstGeom prst="rect">
            <a:avLst/>
          </a:prstGeom>
        </p:spPr>
        <p:txBody>
          <a:bodyPr spcFirstLastPara="1" wrap="square" lIns="487575" tIns="487575" rIns="487575" bIns="487575" anchor="t" anchorCtr="0">
            <a:noAutofit/>
          </a:bodyPr>
          <a:lstStyle/>
          <a:p>
            <a:pPr marL="0" lvl="0" indent="0" algn="l" rtl="0">
              <a:spcBef>
                <a:spcPts val="0"/>
              </a:spcBef>
              <a:spcAft>
                <a:spcPts val="0"/>
              </a:spcAft>
              <a:buNone/>
            </a:pPr>
            <a:r>
              <a:rPr lang="en-US" b="1"/>
              <a:t>Methods Used to Avoiding Detect</a:t>
            </a:r>
            <a:endParaRPr b="1"/>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80"/>
        <p:cNvGrpSpPr/>
        <p:nvPr/>
      </p:nvGrpSpPr>
      <p:grpSpPr>
        <a:xfrm>
          <a:off x="0" y="0"/>
          <a:ext cx="0" cy="0"/>
          <a:chOff x="0" y="0"/>
          <a:chExt cx="0" cy="0"/>
        </a:xfrm>
      </p:grpSpPr>
      <p:sp>
        <p:nvSpPr>
          <p:cNvPr id="2581" name="Google Shape;2581;p156"/>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Stealth Exploitation of Hidden URL Directories</a:t>
            </a:r>
            <a:endParaRPr/>
          </a:p>
        </p:txBody>
      </p:sp>
      <p:sp>
        <p:nvSpPr>
          <p:cNvPr id="2582" name="Google Shape;2582;p15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20</a:t>
            </a:fld>
            <a:endParaRPr/>
          </a:p>
        </p:txBody>
      </p:sp>
      <p:sp>
        <p:nvSpPr>
          <p:cNvPr id="2583" name="Google Shape;2583;p156"/>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b="1">
                <a:solidFill>
                  <a:schemeClr val="dk1"/>
                </a:solidFill>
              </a:rPr>
              <a:t>Monitoring Overview</a:t>
            </a:r>
            <a:endParaRPr sz="4400">
              <a:solidFill>
                <a:schemeClr val="dk1"/>
              </a:solidFill>
            </a:endParaRPr>
          </a:p>
          <a:p>
            <a:pPr marL="457200" lvl="0" indent="-508000" algn="l" rtl="0">
              <a:lnSpc>
                <a:spcPct val="115000"/>
              </a:lnSpc>
              <a:spcBef>
                <a:spcPts val="1200"/>
              </a:spcBef>
              <a:spcAft>
                <a:spcPts val="0"/>
              </a:spcAft>
              <a:buClr>
                <a:schemeClr val="dk1"/>
              </a:buClr>
              <a:buSzPts val="4400"/>
              <a:buChar char="●"/>
            </a:pPr>
            <a:r>
              <a:rPr lang="en-US" sz="4400">
                <a:solidFill>
                  <a:schemeClr val="dk1"/>
                </a:solidFill>
              </a:rPr>
              <a:t>No Alerts are currently configured to monitor Hidden URLs</a:t>
            </a:r>
            <a:endParaRPr sz="44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Alerts were configured for Excessive HTTP errors or HTTP Request Size </a:t>
            </a:r>
            <a:endParaRPr sz="44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Excessive HTTP errors fire anytime a 400 error is generated.</a:t>
            </a:r>
            <a:endParaRPr sz="44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HTTP Request Size fires when bytes are greater than 3500 in one minute.</a:t>
            </a:r>
            <a:endParaRPr sz="4400">
              <a:solidFill>
                <a:schemeClr val="dk1"/>
              </a:solidFill>
            </a:endParaRPr>
          </a:p>
          <a:p>
            <a:pPr marL="0" lvl="0" indent="0" algn="l" rtl="0">
              <a:spcBef>
                <a:spcPts val="1000"/>
              </a:spcBef>
              <a:spcAft>
                <a:spcPts val="0"/>
              </a:spcAft>
              <a:buNone/>
            </a:pPr>
            <a:endParaRPr sz="4400">
              <a:solidFill>
                <a:schemeClr val="dk1"/>
              </a:solidFill>
            </a:endParaRPr>
          </a:p>
          <a:p>
            <a:pPr marL="0" lvl="0" indent="0" algn="l" rtl="0">
              <a:spcBef>
                <a:spcPts val="1200"/>
              </a:spcBef>
              <a:spcAft>
                <a:spcPts val="0"/>
              </a:spcAft>
              <a:buNone/>
            </a:pPr>
            <a:r>
              <a:rPr lang="en-US" sz="4400" b="1">
                <a:solidFill>
                  <a:schemeClr val="dk1"/>
                </a:solidFill>
              </a:rPr>
              <a:t>Mitigating Detection</a:t>
            </a:r>
            <a:endParaRPr sz="4400" b="1">
              <a:solidFill>
                <a:schemeClr val="dk1"/>
              </a:solidFill>
            </a:endParaRPr>
          </a:p>
          <a:p>
            <a:pPr marL="457200" lvl="0" indent="-508000" algn="l" rtl="0">
              <a:lnSpc>
                <a:spcPct val="115000"/>
              </a:lnSpc>
              <a:spcBef>
                <a:spcPts val="1200"/>
              </a:spcBef>
              <a:spcAft>
                <a:spcPts val="0"/>
              </a:spcAft>
              <a:buClr>
                <a:schemeClr val="dk1"/>
              </a:buClr>
              <a:buSzPts val="4400"/>
              <a:buChar char="●"/>
            </a:pPr>
            <a:r>
              <a:rPr lang="en-US" sz="4400">
                <a:solidFill>
                  <a:schemeClr val="dk1"/>
                </a:solidFill>
              </a:rPr>
              <a:t>Do not access any invalid or unauthorized pages </a:t>
            </a:r>
            <a:endParaRPr sz="44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Query a cached version of the site</a:t>
            </a:r>
            <a:endParaRPr sz="44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Could be accomplished via Google dorks, Shodan</a:t>
            </a:r>
            <a:endParaRPr sz="4400">
              <a:solidFill>
                <a:schemeClr val="dk1"/>
              </a:solidFill>
            </a:endParaRPr>
          </a:p>
          <a:p>
            <a:pPr marL="457200" lvl="0" indent="-508000" algn="l" rtl="0">
              <a:lnSpc>
                <a:spcPct val="115000"/>
              </a:lnSpc>
              <a:spcBef>
                <a:spcPts val="1000"/>
              </a:spcBef>
              <a:spcAft>
                <a:spcPts val="1000"/>
              </a:spcAft>
              <a:buClr>
                <a:schemeClr val="dk1"/>
              </a:buClr>
              <a:buSzPts val="4400"/>
              <a:buChar char="●"/>
            </a:pPr>
            <a:r>
              <a:rPr lang="en-US" sz="4400">
                <a:solidFill>
                  <a:schemeClr val="dk1"/>
                </a:solidFill>
              </a:rPr>
              <a:t>Clicking through the various pages of the site slowly</a:t>
            </a:r>
            <a:endParaRPr sz="4400">
              <a:solidFill>
                <a:schemeClr val="dk1"/>
              </a:solidFill>
            </a:endParaRPr>
          </a:p>
        </p:txBody>
      </p:sp>
      <p:pic>
        <p:nvPicPr>
          <p:cNvPr id="2584" name="Google Shape;2584;p156"/>
          <p:cNvPicPr preferRelativeResize="0"/>
          <p:nvPr/>
        </p:nvPicPr>
        <p:blipFill>
          <a:blip r:embed="rId3">
            <a:alphaModFix/>
          </a:blip>
          <a:stretch>
            <a:fillRect/>
          </a:stretch>
        </p:blipFill>
        <p:spPr>
          <a:xfrm>
            <a:off x="15197675" y="6692075"/>
            <a:ext cx="8448501" cy="547003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88"/>
        <p:cNvGrpSpPr/>
        <p:nvPr/>
      </p:nvGrpSpPr>
      <p:grpSpPr>
        <a:xfrm>
          <a:off x="0" y="0"/>
          <a:ext cx="0" cy="0"/>
          <a:chOff x="0" y="0"/>
          <a:chExt cx="0" cy="0"/>
        </a:xfrm>
      </p:grpSpPr>
      <p:sp>
        <p:nvSpPr>
          <p:cNvPr id="2589" name="Google Shape;2589;p157"/>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Stealth Exploitation of </a:t>
            </a:r>
            <a:r>
              <a:rPr lang="en-US">
                <a:solidFill>
                  <a:schemeClr val="dk1"/>
                </a:solidFill>
              </a:rPr>
              <a:t>User enumeration of wordpress site</a:t>
            </a:r>
            <a:endParaRPr/>
          </a:p>
        </p:txBody>
      </p:sp>
      <p:sp>
        <p:nvSpPr>
          <p:cNvPr id="2590" name="Google Shape;2590;p15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21</a:t>
            </a:fld>
            <a:endParaRPr/>
          </a:p>
        </p:txBody>
      </p:sp>
      <p:sp>
        <p:nvSpPr>
          <p:cNvPr id="2591" name="Google Shape;2591;p157"/>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b="1" dirty="0">
                <a:solidFill>
                  <a:schemeClr val="dk1"/>
                </a:solidFill>
              </a:rPr>
              <a:t>Monitoring Overview</a:t>
            </a:r>
            <a:endParaRPr sz="4400" dirty="0">
              <a:solidFill>
                <a:schemeClr val="dk1"/>
              </a:solidFill>
            </a:endParaRPr>
          </a:p>
          <a:p>
            <a:pPr marL="457200" lvl="0" indent="-508000" algn="l" rtl="0">
              <a:lnSpc>
                <a:spcPct val="115000"/>
              </a:lnSpc>
              <a:spcBef>
                <a:spcPts val="1200"/>
              </a:spcBef>
              <a:spcAft>
                <a:spcPts val="0"/>
              </a:spcAft>
              <a:buClr>
                <a:schemeClr val="dk1"/>
              </a:buClr>
              <a:buSzPts val="4400"/>
              <a:buChar char="●"/>
            </a:pPr>
            <a:r>
              <a:rPr lang="en-US" sz="4400" dirty="0">
                <a:solidFill>
                  <a:schemeClr val="dk1"/>
                </a:solidFill>
              </a:rPr>
              <a:t>Which alerts detect this exploit? HTTP Request Size Monitor</a:t>
            </a:r>
            <a:endParaRPr sz="4400" dirty="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dirty="0">
                <a:solidFill>
                  <a:schemeClr val="dk1"/>
                </a:solidFill>
              </a:rPr>
              <a:t>Which metrics do they measure? Total HTTP requests in bytes per 1 minute</a:t>
            </a:r>
            <a:endParaRPr sz="4400" dirty="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dirty="0">
                <a:solidFill>
                  <a:schemeClr val="dk1"/>
                </a:solidFill>
              </a:rPr>
              <a:t>Which thresholds do they fire at? 3500 bytes in 1 minute</a:t>
            </a:r>
            <a:endParaRPr sz="4400" dirty="0">
              <a:solidFill>
                <a:schemeClr val="dk1"/>
              </a:solidFill>
            </a:endParaRPr>
          </a:p>
          <a:p>
            <a:pPr marL="0" lvl="0" indent="0" algn="l" rtl="0">
              <a:spcBef>
                <a:spcPts val="1000"/>
              </a:spcBef>
              <a:spcAft>
                <a:spcPts val="0"/>
              </a:spcAft>
              <a:buNone/>
            </a:pPr>
            <a:endParaRPr sz="4400" dirty="0">
              <a:solidFill>
                <a:schemeClr val="dk1"/>
              </a:solidFill>
            </a:endParaRPr>
          </a:p>
          <a:p>
            <a:pPr marL="0" lvl="0" indent="0" algn="l" rtl="0">
              <a:spcBef>
                <a:spcPts val="1200"/>
              </a:spcBef>
              <a:spcAft>
                <a:spcPts val="0"/>
              </a:spcAft>
              <a:buNone/>
            </a:pPr>
            <a:r>
              <a:rPr lang="en-US" sz="4400" b="1" dirty="0">
                <a:solidFill>
                  <a:schemeClr val="dk1"/>
                </a:solidFill>
              </a:rPr>
              <a:t>Mitigating Detection</a:t>
            </a:r>
            <a:endParaRPr sz="4400" dirty="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dirty="0">
                <a:solidFill>
                  <a:schemeClr val="dk1"/>
                </a:solidFill>
              </a:rPr>
              <a:t>Could be accomplished via Google, Shodan</a:t>
            </a:r>
            <a:endParaRPr sz="4400" dirty="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dirty="0">
                <a:solidFill>
                  <a:schemeClr val="dk1"/>
                </a:solidFill>
              </a:rPr>
              <a:t>Clicking through the various pages of the site slowly</a:t>
            </a:r>
            <a:endParaRPr sz="4400" dirty="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dirty="0">
                <a:solidFill>
                  <a:schemeClr val="dk1"/>
                </a:solidFill>
              </a:rPr>
              <a:t>Alternative to </a:t>
            </a:r>
            <a:r>
              <a:rPr lang="en-US" sz="4400" dirty="0" err="1">
                <a:solidFill>
                  <a:schemeClr val="dk1"/>
                </a:solidFill>
              </a:rPr>
              <a:t>WPscan</a:t>
            </a:r>
            <a:r>
              <a:rPr lang="en-US" sz="4400" dirty="0">
                <a:solidFill>
                  <a:schemeClr val="dk1"/>
                </a:solidFill>
              </a:rPr>
              <a:t>: WordPress Exploit Framework (WordPress exploiting toolkit), </a:t>
            </a:r>
            <a:r>
              <a:rPr lang="en-US" sz="4400" dirty="0" err="1">
                <a:solidFill>
                  <a:schemeClr val="dk1"/>
                </a:solidFill>
              </a:rPr>
              <a:t>WPSeku</a:t>
            </a:r>
            <a:r>
              <a:rPr lang="en-US" sz="4400" dirty="0">
                <a:solidFill>
                  <a:schemeClr val="dk1"/>
                </a:solidFill>
              </a:rPr>
              <a:t>, Vane (WordPress vulnerability scanner)</a:t>
            </a:r>
            <a:endParaRPr sz="4400" dirty="0">
              <a:solidFill>
                <a:schemeClr val="dk1"/>
              </a:solidFill>
            </a:endParaRPr>
          </a:p>
          <a:p>
            <a:pPr marL="457200" lvl="0" indent="0" algn="l" rtl="0">
              <a:lnSpc>
                <a:spcPct val="115000"/>
              </a:lnSpc>
              <a:spcBef>
                <a:spcPts val="1000"/>
              </a:spcBef>
              <a:spcAft>
                <a:spcPts val="1000"/>
              </a:spcAft>
              <a:buNone/>
            </a:pPr>
            <a:endParaRPr sz="4400" b="1" dirty="0">
              <a:solidFill>
                <a:schemeClr val="dk1"/>
              </a:solidFill>
            </a:endParaRPr>
          </a:p>
        </p:txBody>
      </p:sp>
      <p:pic>
        <p:nvPicPr>
          <p:cNvPr id="2592" name="Google Shape;2592;p157"/>
          <p:cNvPicPr preferRelativeResize="0"/>
          <p:nvPr/>
        </p:nvPicPr>
        <p:blipFill>
          <a:blip r:embed="rId3">
            <a:alphaModFix/>
          </a:blip>
          <a:stretch>
            <a:fillRect/>
          </a:stretch>
        </p:blipFill>
        <p:spPr>
          <a:xfrm>
            <a:off x="16579223" y="5343975"/>
            <a:ext cx="11875927" cy="8039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96"/>
        <p:cNvGrpSpPr/>
        <p:nvPr/>
      </p:nvGrpSpPr>
      <p:grpSpPr>
        <a:xfrm>
          <a:off x="0" y="0"/>
          <a:ext cx="0" cy="0"/>
          <a:chOff x="0" y="0"/>
          <a:chExt cx="0" cy="0"/>
        </a:xfrm>
      </p:grpSpPr>
      <p:sp>
        <p:nvSpPr>
          <p:cNvPr id="2597" name="Google Shape;2597;p158"/>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Stealth Exploitation of </a:t>
            </a:r>
            <a:r>
              <a:rPr lang="en-US">
                <a:solidFill>
                  <a:schemeClr val="dk1"/>
                </a:solidFill>
              </a:rPr>
              <a:t>Weak Passwords</a:t>
            </a:r>
            <a:endParaRPr/>
          </a:p>
        </p:txBody>
      </p:sp>
      <p:sp>
        <p:nvSpPr>
          <p:cNvPr id="2598" name="Google Shape;2598;p15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22</a:t>
            </a:fld>
            <a:endParaRPr/>
          </a:p>
        </p:txBody>
      </p:sp>
      <p:sp>
        <p:nvSpPr>
          <p:cNvPr id="2599" name="Google Shape;2599;p158"/>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b="1">
                <a:solidFill>
                  <a:schemeClr val="dk1"/>
                </a:solidFill>
              </a:rPr>
              <a:t>Monitoring Overview</a:t>
            </a:r>
            <a:endParaRPr sz="4400">
              <a:solidFill>
                <a:schemeClr val="dk1"/>
              </a:solidFill>
            </a:endParaRPr>
          </a:p>
          <a:p>
            <a:pPr marL="457200" lvl="0" indent="-508000" algn="l" rtl="0">
              <a:lnSpc>
                <a:spcPct val="115000"/>
              </a:lnSpc>
              <a:spcBef>
                <a:spcPts val="1200"/>
              </a:spcBef>
              <a:spcAft>
                <a:spcPts val="0"/>
              </a:spcAft>
              <a:buClr>
                <a:schemeClr val="dk1"/>
              </a:buClr>
              <a:buSzPts val="4400"/>
              <a:buChar char="●"/>
            </a:pPr>
            <a:r>
              <a:rPr lang="en-US" sz="4400">
                <a:solidFill>
                  <a:schemeClr val="dk1"/>
                </a:solidFill>
              </a:rPr>
              <a:t>Which alerts detect this exploit? SSH Logins - Filebeat</a:t>
            </a:r>
            <a:endParaRPr sz="44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Which metrics do they measure? Success/failure/attempts at SSH login</a:t>
            </a:r>
            <a:endParaRPr sz="44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Which thresholds do they fire at?   Threshold &gt; 0</a:t>
            </a:r>
            <a:endParaRPr sz="4400">
              <a:solidFill>
                <a:schemeClr val="dk1"/>
              </a:solidFill>
            </a:endParaRPr>
          </a:p>
          <a:p>
            <a:pPr marL="0" lvl="0" indent="0" algn="l" rtl="0">
              <a:spcBef>
                <a:spcPts val="1000"/>
              </a:spcBef>
              <a:spcAft>
                <a:spcPts val="0"/>
              </a:spcAft>
              <a:buNone/>
            </a:pPr>
            <a:endParaRPr sz="4400">
              <a:solidFill>
                <a:schemeClr val="dk1"/>
              </a:solidFill>
            </a:endParaRPr>
          </a:p>
          <a:p>
            <a:pPr marL="0" lvl="0" indent="0" algn="l" rtl="0">
              <a:spcBef>
                <a:spcPts val="1200"/>
              </a:spcBef>
              <a:spcAft>
                <a:spcPts val="0"/>
              </a:spcAft>
              <a:buNone/>
            </a:pPr>
            <a:r>
              <a:rPr lang="en-US" sz="4400" b="1">
                <a:solidFill>
                  <a:schemeClr val="dk1"/>
                </a:solidFill>
              </a:rPr>
              <a:t>Mitigating Detection</a:t>
            </a:r>
            <a:endParaRPr sz="4400" b="1">
              <a:solidFill>
                <a:schemeClr val="dk1"/>
              </a:solidFill>
            </a:endParaRPr>
          </a:p>
          <a:p>
            <a:pPr marL="457200" lvl="0" indent="-508000" algn="l" rtl="0">
              <a:lnSpc>
                <a:spcPct val="115000"/>
              </a:lnSpc>
              <a:spcBef>
                <a:spcPts val="1200"/>
              </a:spcBef>
              <a:spcAft>
                <a:spcPts val="0"/>
              </a:spcAft>
              <a:buClr>
                <a:schemeClr val="dk1"/>
              </a:buClr>
              <a:buSzPts val="4400"/>
              <a:buChar char="●"/>
            </a:pPr>
            <a:r>
              <a:rPr lang="en-US" sz="4400">
                <a:solidFill>
                  <a:schemeClr val="dk1"/>
                </a:solidFill>
              </a:rPr>
              <a:t>Not possible to SSH without triggering logging</a:t>
            </a:r>
            <a:endParaRPr sz="44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It may be possible to POST PHP exploit to obtain shell (untested)</a:t>
            </a:r>
            <a:endParaRPr sz="44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Bruteforce via Hydra</a:t>
            </a:r>
            <a:endParaRPr sz="4400">
              <a:solidFill>
                <a:schemeClr val="dk1"/>
              </a:solidFill>
            </a:endParaRPr>
          </a:p>
          <a:p>
            <a:pPr marL="457200" lvl="0" indent="0" algn="l" rtl="0">
              <a:lnSpc>
                <a:spcPct val="115000"/>
              </a:lnSpc>
              <a:spcBef>
                <a:spcPts val="1000"/>
              </a:spcBef>
              <a:spcAft>
                <a:spcPts val="1000"/>
              </a:spcAft>
              <a:buNone/>
            </a:pPr>
            <a:endParaRPr sz="4400" b="1">
              <a:solidFill>
                <a:schemeClr val="dk1"/>
              </a:solidFill>
            </a:endParaRPr>
          </a:p>
        </p:txBody>
      </p:sp>
      <p:pic>
        <p:nvPicPr>
          <p:cNvPr id="2600" name="Google Shape;2600;p158"/>
          <p:cNvPicPr preferRelativeResize="0"/>
          <p:nvPr/>
        </p:nvPicPr>
        <p:blipFill>
          <a:blip r:embed="rId3">
            <a:alphaModFix/>
          </a:blip>
          <a:stretch>
            <a:fillRect/>
          </a:stretch>
        </p:blipFill>
        <p:spPr>
          <a:xfrm>
            <a:off x="7812650" y="9207029"/>
            <a:ext cx="12186549" cy="4012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04"/>
        <p:cNvGrpSpPr/>
        <p:nvPr/>
      </p:nvGrpSpPr>
      <p:grpSpPr>
        <a:xfrm>
          <a:off x="0" y="0"/>
          <a:ext cx="0" cy="0"/>
          <a:chOff x="0" y="0"/>
          <a:chExt cx="0" cy="0"/>
        </a:xfrm>
      </p:grpSpPr>
      <p:sp>
        <p:nvSpPr>
          <p:cNvPr id="2605" name="Google Shape;2605;p159"/>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Stealth Exploitation of </a:t>
            </a:r>
            <a:r>
              <a:rPr lang="en-US">
                <a:solidFill>
                  <a:schemeClr val="dk1"/>
                </a:solidFill>
              </a:rPr>
              <a:t>MySQL database access</a:t>
            </a:r>
            <a:endParaRPr/>
          </a:p>
        </p:txBody>
      </p:sp>
      <p:sp>
        <p:nvSpPr>
          <p:cNvPr id="2606" name="Google Shape;2606;p15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23</a:t>
            </a:fld>
            <a:endParaRPr/>
          </a:p>
        </p:txBody>
      </p:sp>
      <p:sp>
        <p:nvSpPr>
          <p:cNvPr id="2607" name="Google Shape;2607;p159"/>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b="1">
                <a:solidFill>
                  <a:schemeClr val="dk1"/>
                </a:solidFill>
              </a:rPr>
              <a:t>Monitoring Overview</a:t>
            </a:r>
            <a:endParaRPr sz="4400">
              <a:solidFill>
                <a:schemeClr val="dk1"/>
              </a:solidFill>
            </a:endParaRPr>
          </a:p>
          <a:p>
            <a:pPr marL="457200" lvl="0" indent="-508000" algn="l" rtl="0">
              <a:lnSpc>
                <a:spcPct val="115000"/>
              </a:lnSpc>
              <a:spcBef>
                <a:spcPts val="1200"/>
              </a:spcBef>
              <a:spcAft>
                <a:spcPts val="0"/>
              </a:spcAft>
              <a:buClr>
                <a:schemeClr val="dk1"/>
              </a:buClr>
              <a:buSzPts val="4400"/>
              <a:buChar char="●"/>
            </a:pPr>
            <a:r>
              <a:rPr lang="en-US" sz="4400">
                <a:solidFill>
                  <a:schemeClr val="dk1"/>
                </a:solidFill>
              </a:rPr>
              <a:t>Which alerts detect this exploit? Database Error log - Filebeat</a:t>
            </a:r>
            <a:endParaRPr sz="44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Which metrics do they measure? Tracks queries/error logs overtime.</a:t>
            </a:r>
            <a:endParaRPr sz="44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Which thresholds do they fire at? Threshold &gt; 0</a:t>
            </a:r>
            <a:endParaRPr sz="4400">
              <a:solidFill>
                <a:schemeClr val="dk1"/>
              </a:solidFill>
            </a:endParaRPr>
          </a:p>
          <a:p>
            <a:pPr marL="0" lvl="0" indent="0" algn="l" rtl="0">
              <a:spcBef>
                <a:spcPts val="1000"/>
              </a:spcBef>
              <a:spcAft>
                <a:spcPts val="0"/>
              </a:spcAft>
              <a:buNone/>
            </a:pPr>
            <a:endParaRPr sz="4400">
              <a:solidFill>
                <a:schemeClr val="dk1"/>
              </a:solidFill>
            </a:endParaRPr>
          </a:p>
          <a:p>
            <a:pPr marL="0" lvl="0" indent="0" algn="l" rtl="0">
              <a:spcBef>
                <a:spcPts val="1200"/>
              </a:spcBef>
              <a:spcAft>
                <a:spcPts val="0"/>
              </a:spcAft>
              <a:buNone/>
            </a:pPr>
            <a:r>
              <a:rPr lang="en-US" sz="4400" b="1">
                <a:solidFill>
                  <a:schemeClr val="dk1"/>
                </a:solidFill>
              </a:rPr>
              <a:t>Mitigating Detection</a:t>
            </a:r>
            <a:endParaRPr sz="4400" b="1">
              <a:solidFill>
                <a:schemeClr val="dk1"/>
              </a:solidFill>
            </a:endParaRPr>
          </a:p>
          <a:p>
            <a:pPr marL="457200" lvl="0" indent="-508000" algn="l" rtl="0">
              <a:lnSpc>
                <a:spcPct val="115000"/>
              </a:lnSpc>
              <a:spcBef>
                <a:spcPts val="1200"/>
              </a:spcBef>
              <a:spcAft>
                <a:spcPts val="0"/>
              </a:spcAft>
              <a:buClr>
                <a:schemeClr val="dk1"/>
              </a:buClr>
              <a:buSzPts val="4400"/>
              <a:buChar char="●"/>
            </a:pPr>
            <a:r>
              <a:rPr lang="en-US" sz="4400">
                <a:solidFill>
                  <a:schemeClr val="dk1"/>
                </a:solidFill>
              </a:rPr>
              <a:t>Only authorized users should access database.</a:t>
            </a:r>
            <a:endParaRPr sz="44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Use slowlog to keep track of queries, data transferred &amp; database resource use.</a:t>
            </a:r>
            <a:endParaRPr sz="4400">
              <a:solidFill>
                <a:schemeClr val="dk1"/>
              </a:solidFill>
            </a:endParaRPr>
          </a:p>
          <a:p>
            <a:pPr marL="457200" lvl="0" indent="-508000" algn="l" rtl="0">
              <a:lnSpc>
                <a:spcPct val="115000"/>
              </a:lnSpc>
              <a:spcBef>
                <a:spcPts val="1000"/>
              </a:spcBef>
              <a:spcAft>
                <a:spcPts val="1000"/>
              </a:spcAft>
              <a:buClr>
                <a:schemeClr val="dk1"/>
              </a:buClr>
              <a:buSzPts val="4400"/>
              <a:buChar char="●"/>
            </a:pPr>
            <a:r>
              <a:rPr lang="en-US" sz="4400">
                <a:solidFill>
                  <a:schemeClr val="dk1"/>
                </a:solidFill>
              </a:rPr>
              <a:t>If possible, include a screenshot of your stealth technique.</a:t>
            </a:r>
            <a:endParaRPr sz="4400" b="1">
              <a:solidFill>
                <a:schemeClr val="dk1"/>
              </a:solidFill>
            </a:endParaRPr>
          </a:p>
        </p:txBody>
      </p:sp>
      <p:pic>
        <p:nvPicPr>
          <p:cNvPr id="2608" name="Google Shape;2608;p159"/>
          <p:cNvPicPr preferRelativeResize="0"/>
          <p:nvPr/>
        </p:nvPicPr>
        <p:blipFill>
          <a:blip r:embed="rId3">
            <a:alphaModFix/>
          </a:blip>
          <a:stretch>
            <a:fillRect/>
          </a:stretch>
        </p:blipFill>
        <p:spPr>
          <a:xfrm>
            <a:off x="14170225" y="9226702"/>
            <a:ext cx="7772400" cy="4274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12"/>
        <p:cNvGrpSpPr/>
        <p:nvPr/>
      </p:nvGrpSpPr>
      <p:grpSpPr>
        <a:xfrm>
          <a:off x="0" y="0"/>
          <a:ext cx="0" cy="0"/>
          <a:chOff x="0" y="0"/>
          <a:chExt cx="0" cy="0"/>
        </a:xfrm>
      </p:grpSpPr>
      <p:sp>
        <p:nvSpPr>
          <p:cNvPr id="2613" name="Google Shape;2613;p160"/>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Stealth Exploitation of </a:t>
            </a:r>
            <a:r>
              <a:rPr lang="en-US">
                <a:solidFill>
                  <a:schemeClr val="dk1"/>
                </a:solidFill>
              </a:rPr>
              <a:t>MySQL data exfiltration</a:t>
            </a:r>
            <a:endParaRPr/>
          </a:p>
        </p:txBody>
      </p:sp>
      <p:sp>
        <p:nvSpPr>
          <p:cNvPr id="2614" name="Google Shape;2614;p16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24</a:t>
            </a:fld>
            <a:endParaRPr/>
          </a:p>
        </p:txBody>
      </p:sp>
      <p:sp>
        <p:nvSpPr>
          <p:cNvPr id="2615" name="Google Shape;2615;p160"/>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b="1">
                <a:solidFill>
                  <a:schemeClr val="dk1"/>
                </a:solidFill>
              </a:rPr>
              <a:t>Monitoring Overview</a:t>
            </a:r>
            <a:endParaRPr sz="4400">
              <a:solidFill>
                <a:schemeClr val="dk1"/>
              </a:solidFill>
            </a:endParaRPr>
          </a:p>
          <a:p>
            <a:pPr marL="457200" lvl="0" indent="-508000" algn="l" rtl="0">
              <a:lnSpc>
                <a:spcPct val="115000"/>
              </a:lnSpc>
              <a:spcBef>
                <a:spcPts val="1200"/>
              </a:spcBef>
              <a:spcAft>
                <a:spcPts val="0"/>
              </a:spcAft>
              <a:buClr>
                <a:schemeClr val="dk1"/>
              </a:buClr>
              <a:buSzPts val="4400"/>
              <a:buChar char="●"/>
            </a:pPr>
            <a:r>
              <a:rPr lang="en-US" sz="4400">
                <a:solidFill>
                  <a:schemeClr val="dk1"/>
                </a:solidFill>
              </a:rPr>
              <a:t>Which alerts detect this exploit? Database logs monitor - Filebeats</a:t>
            </a:r>
            <a:endParaRPr sz="44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Which metrics do they measure? Attempted/successful/failed logins</a:t>
            </a:r>
            <a:endParaRPr sz="44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Which thresholds do they fire at?  Threshold &gt; 0 any attempt to access database.</a:t>
            </a:r>
            <a:endParaRPr sz="4400">
              <a:solidFill>
                <a:schemeClr val="dk1"/>
              </a:solidFill>
            </a:endParaRPr>
          </a:p>
          <a:p>
            <a:pPr marL="0" lvl="0" indent="0" algn="l" rtl="0">
              <a:spcBef>
                <a:spcPts val="1000"/>
              </a:spcBef>
              <a:spcAft>
                <a:spcPts val="0"/>
              </a:spcAft>
              <a:buNone/>
            </a:pPr>
            <a:endParaRPr sz="4400">
              <a:solidFill>
                <a:schemeClr val="dk1"/>
              </a:solidFill>
            </a:endParaRPr>
          </a:p>
          <a:p>
            <a:pPr marL="0" lvl="0" indent="0" algn="l" rtl="0">
              <a:spcBef>
                <a:spcPts val="1200"/>
              </a:spcBef>
              <a:spcAft>
                <a:spcPts val="0"/>
              </a:spcAft>
              <a:buNone/>
            </a:pPr>
            <a:r>
              <a:rPr lang="en-US" sz="4400" b="1">
                <a:solidFill>
                  <a:schemeClr val="dk1"/>
                </a:solidFill>
              </a:rPr>
              <a:t>Mitigating Detection</a:t>
            </a:r>
            <a:endParaRPr sz="4400" b="1">
              <a:solidFill>
                <a:schemeClr val="dk1"/>
              </a:solidFill>
            </a:endParaRPr>
          </a:p>
          <a:p>
            <a:pPr marL="457200" lvl="0" indent="-508000" algn="l" rtl="0">
              <a:lnSpc>
                <a:spcPct val="115000"/>
              </a:lnSpc>
              <a:spcBef>
                <a:spcPts val="1200"/>
              </a:spcBef>
              <a:spcAft>
                <a:spcPts val="0"/>
              </a:spcAft>
              <a:buClr>
                <a:schemeClr val="dk1"/>
              </a:buClr>
              <a:buSzPts val="4400"/>
              <a:buChar char="●"/>
            </a:pPr>
            <a:r>
              <a:rPr lang="en-US" sz="4400">
                <a:solidFill>
                  <a:schemeClr val="dk1"/>
                </a:solidFill>
              </a:rPr>
              <a:t>Exfiltrate database to be worked on offline via meterpreter download </a:t>
            </a:r>
            <a:endParaRPr sz="44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Are there alternative exploits that may perform better? Try hashcat to crack password.</a:t>
            </a:r>
            <a:endParaRPr sz="4400">
              <a:solidFill>
                <a:schemeClr val="dk1"/>
              </a:solidFill>
            </a:endParaRPr>
          </a:p>
          <a:p>
            <a:pPr marL="457200" lvl="0" indent="0" algn="l" rtl="0">
              <a:lnSpc>
                <a:spcPct val="115000"/>
              </a:lnSpc>
              <a:spcBef>
                <a:spcPts val="1000"/>
              </a:spcBef>
              <a:spcAft>
                <a:spcPts val="1000"/>
              </a:spcAft>
              <a:buNone/>
            </a:pPr>
            <a:endParaRPr sz="4400" b="1">
              <a:solidFill>
                <a:schemeClr val="dk1"/>
              </a:solidFill>
            </a:endParaRPr>
          </a:p>
        </p:txBody>
      </p:sp>
      <p:pic>
        <p:nvPicPr>
          <p:cNvPr id="2616" name="Google Shape;2616;p160"/>
          <p:cNvPicPr preferRelativeResize="0"/>
          <p:nvPr/>
        </p:nvPicPr>
        <p:blipFill>
          <a:blip r:embed="rId3">
            <a:alphaModFix/>
          </a:blip>
          <a:stretch>
            <a:fillRect/>
          </a:stretch>
        </p:blipFill>
        <p:spPr>
          <a:xfrm>
            <a:off x="6964400" y="9850350"/>
            <a:ext cx="10420751" cy="37694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1" name="Google Shape;2621;p161"/>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Stealth Exploitation of </a:t>
            </a:r>
            <a:r>
              <a:rPr lang="en-US">
                <a:solidFill>
                  <a:schemeClr val="dk1"/>
                </a:solidFill>
              </a:rPr>
              <a:t>Privilege escalation</a:t>
            </a:r>
            <a:endParaRPr/>
          </a:p>
        </p:txBody>
      </p:sp>
      <p:sp>
        <p:nvSpPr>
          <p:cNvPr id="2622" name="Google Shape;2622;p16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25</a:t>
            </a:fld>
            <a:endParaRPr/>
          </a:p>
        </p:txBody>
      </p:sp>
      <p:sp>
        <p:nvSpPr>
          <p:cNvPr id="2623" name="Google Shape;2623;p161"/>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b="1">
                <a:solidFill>
                  <a:schemeClr val="dk1"/>
                </a:solidFill>
              </a:rPr>
              <a:t>Monitoring Overview</a:t>
            </a:r>
            <a:endParaRPr sz="4400">
              <a:solidFill>
                <a:schemeClr val="dk1"/>
              </a:solidFill>
            </a:endParaRPr>
          </a:p>
          <a:p>
            <a:pPr marL="457200" lvl="0" indent="-508000" algn="l" rtl="0">
              <a:lnSpc>
                <a:spcPct val="115000"/>
              </a:lnSpc>
              <a:spcBef>
                <a:spcPts val="1200"/>
              </a:spcBef>
              <a:spcAft>
                <a:spcPts val="0"/>
              </a:spcAft>
              <a:buClr>
                <a:schemeClr val="dk1"/>
              </a:buClr>
              <a:buSzPts val="4400"/>
              <a:buChar char="●"/>
            </a:pPr>
            <a:r>
              <a:rPr lang="en-US" sz="4400">
                <a:solidFill>
                  <a:schemeClr val="dk1"/>
                </a:solidFill>
              </a:rPr>
              <a:t>Which alerts detect this exploit? Sudo Commands (Filebeat)</a:t>
            </a:r>
            <a:endParaRPr sz="44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Which metrics do they measure? Commands used, commands by user, sudo errors</a:t>
            </a:r>
            <a:endParaRPr sz="44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Which thresholds do they fire at? Threshold &gt; 0</a:t>
            </a:r>
            <a:endParaRPr sz="4400">
              <a:solidFill>
                <a:schemeClr val="dk1"/>
              </a:solidFill>
            </a:endParaRPr>
          </a:p>
          <a:p>
            <a:pPr marL="0" lvl="0" indent="0" algn="l" rtl="0">
              <a:spcBef>
                <a:spcPts val="1000"/>
              </a:spcBef>
              <a:spcAft>
                <a:spcPts val="0"/>
              </a:spcAft>
              <a:buNone/>
            </a:pPr>
            <a:endParaRPr sz="4400">
              <a:solidFill>
                <a:schemeClr val="dk1"/>
              </a:solidFill>
            </a:endParaRPr>
          </a:p>
          <a:p>
            <a:pPr marL="0" lvl="0" indent="0" algn="l" rtl="0">
              <a:spcBef>
                <a:spcPts val="1200"/>
              </a:spcBef>
              <a:spcAft>
                <a:spcPts val="0"/>
              </a:spcAft>
              <a:buNone/>
            </a:pPr>
            <a:r>
              <a:rPr lang="en-US" sz="4400" b="1">
                <a:solidFill>
                  <a:schemeClr val="dk1"/>
                </a:solidFill>
              </a:rPr>
              <a:t>Mitigating Detection</a:t>
            </a:r>
            <a:endParaRPr sz="4400" b="1">
              <a:solidFill>
                <a:schemeClr val="dk1"/>
              </a:solidFill>
            </a:endParaRPr>
          </a:p>
          <a:p>
            <a:pPr marL="457200" lvl="0" indent="-508000" algn="l" rtl="0">
              <a:lnSpc>
                <a:spcPct val="115000"/>
              </a:lnSpc>
              <a:spcBef>
                <a:spcPts val="1200"/>
              </a:spcBef>
              <a:spcAft>
                <a:spcPts val="0"/>
              </a:spcAft>
              <a:buClr>
                <a:schemeClr val="dk1"/>
              </a:buClr>
              <a:buSzPts val="4400"/>
              <a:buChar char="●"/>
            </a:pPr>
            <a:r>
              <a:rPr lang="en-US" sz="4400">
                <a:solidFill>
                  <a:schemeClr val="dk1"/>
                </a:solidFill>
              </a:rPr>
              <a:t>How can you execute the same exploit without triggering the alert?  Use an exploit that does not require sudo (i.e. less privilege escalation)</a:t>
            </a:r>
            <a:endParaRPr sz="44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Are there alternative exploits that may perform better?  Eternal Blue, MySQL UDF Dynamic Library</a:t>
            </a:r>
            <a:endParaRPr sz="4400">
              <a:solidFill>
                <a:schemeClr val="dk1"/>
              </a:solidFill>
            </a:endParaRPr>
          </a:p>
          <a:p>
            <a:pPr marL="457200" lvl="0" indent="0" algn="l" rtl="0">
              <a:lnSpc>
                <a:spcPct val="115000"/>
              </a:lnSpc>
              <a:spcBef>
                <a:spcPts val="1000"/>
              </a:spcBef>
              <a:spcAft>
                <a:spcPts val="1000"/>
              </a:spcAft>
              <a:buNone/>
            </a:pPr>
            <a:endParaRPr sz="4400" b="1">
              <a:solidFill>
                <a:schemeClr val="dk1"/>
              </a:solidFill>
            </a:endParaRPr>
          </a:p>
        </p:txBody>
      </p:sp>
      <p:pic>
        <p:nvPicPr>
          <p:cNvPr id="2624" name="Google Shape;2624;p161"/>
          <p:cNvPicPr preferRelativeResize="0"/>
          <p:nvPr/>
        </p:nvPicPr>
        <p:blipFill>
          <a:blip r:embed="rId3">
            <a:alphaModFix/>
          </a:blip>
          <a:stretch>
            <a:fillRect/>
          </a:stretch>
        </p:blipFill>
        <p:spPr>
          <a:xfrm>
            <a:off x="11777975" y="10474350"/>
            <a:ext cx="8277174" cy="3026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28"/>
        <p:cNvGrpSpPr/>
        <p:nvPr/>
      </p:nvGrpSpPr>
      <p:grpSpPr>
        <a:xfrm>
          <a:off x="0" y="0"/>
          <a:ext cx="0" cy="0"/>
          <a:chOff x="0" y="0"/>
          <a:chExt cx="0" cy="0"/>
        </a:xfrm>
      </p:grpSpPr>
      <p:sp>
        <p:nvSpPr>
          <p:cNvPr id="2629" name="Google Shape;2629;p162"/>
          <p:cNvSpPr txBox="1">
            <a:spLocks noGrp="1"/>
          </p:cNvSpPr>
          <p:nvPr>
            <p:ph type="title"/>
          </p:nvPr>
        </p:nvSpPr>
        <p:spPr>
          <a:xfrm>
            <a:off x="731377" y="5060867"/>
            <a:ext cx="22914900" cy="2112900"/>
          </a:xfrm>
          <a:prstGeom prst="rect">
            <a:avLst/>
          </a:prstGeom>
        </p:spPr>
        <p:txBody>
          <a:bodyPr spcFirstLastPara="1" wrap="square" lIns="243750" tIns="243750" rIns="243750" bIns="243750" anchor="t" anchorCtr="0">
            <a:noAutofit/>
          </a:bodyPr>
          <a:lstStyle/>
          <a:p>
            <a:pPr marL="0" lvl="0" indent="0" algn="ctr" rtl="0">
              <a:spcBef>
                <a:spcPts val="0"/>
              </a:spcBef>
              <a:spcAft>
                <a:spcPts val="0"/>
              </a:spcAft>
              <a:buNone/>
            </a:pPr>
            <a:r>
              <a:rPr lang="en-US" sz="14100" b="1" i="1">
                <a:latin typeface="Dancing Script"/>
                <a:ea typeface="Dancing Script"/>
                <a:cs typeface="Dancing Script"/>
                <a:sym typeface="Dancing Script"/>
              </a:rPr>
              <a:t>Questions</a:t>
            </a:r>
            <a:r>
              <a:rPr lang="en-US" sz="14100" b="1">
                <a:latin typeface="Dancing Script"/>
                <a:ea typeface="Dancing Script"/>
                <a:cs typeface="Dancing Script"/>
                <a:sym typeface="Dancing Script"/>
              </a:rPr>
              <a:t>?</a:t>
            </a:r>
            <a:endParaRPr sz="11300" b="1">
              <a:latin typeface="Dancing Script"/>
              <a:ea typeface="Dancing Script"/>
              <a:cs typeface="Dancing Script"/>
              <a:sym typeface="Dancing Script"/>
            </a:endParaRPr>
          </a:p>
        </p:txBody>
      </p:sp>
      <p:sp>
        <p:nvSpPr>
          <p:cNvPr id="2630" name="Google Shape;2630;p16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26</a:t>
            </a:fld>
            <a:endParaRPr/>
          </a:p>
        </p:txBody>
      </p:sp>
      <p:sp>
        <p:nvSpPr>
          <p:cNvPr id="2631" name="Google Shape;2631;p162"/>
          <p:cNvSpPr txBox="1">
            <a:spLocks noGrp="1"/>
          </p:cNvSpPr>
          <p:nvPr>
            <p:ph type="subTitle" idx="1"/>
          </p:nvPr>
        </p:nvSpPr>
        <p:spPr>
          <a:xfrm>
            <a:off x="-32791" y="13111067"/>
            <a:ext cx="21252900" cy="604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35"/>
        <p:cNvGrpSpPr/>
        <p:nvPr/>
      </p:nvGrpSpPr>
      <p:grpSpPr>
        <a:xfrm>
          <a:off x="0" y="0"/>
          <a:ext cx="0" cy="0"/>
          <a:chOff x="0" y="0"/>
          <a:chExt cx="0" cy="0"/>
        </a:xfrm>
      </p:grpSpPr>
      <p:sp>
        <p:nvSpPr>
          <p:cNvPr id="2636" name="Google Shape;2636;p163"/>
          <p:cNvSpPr txBox="1">
            <a:spLocks noGrp="1"/>
          </p:cNvSpPr>
          <p:nvPr>
            <p:ph type="title"/>
          </p:nvPr>
        </p:nvSpPr>
        <p:spPr>
          <a:xfrm>
            <a:off x="731377" y="5060867"/>
            <a:ext cx="22914900" cy="2112900"/>
          </a:xfrm>
          <a:prstGeom prst="rect">
            <a:avLst/>
          </a:prstGeom>
        </p:spPr>
        <p:txBody>
          <a:bodyPr spcFirstLastPara="1" wrap="square" lIns="243750" tIns="243750" rIns="243750" bIns="243750" anchor="t" anchorCtr="0">
            <a:noAutofit/>
          </a:bodyPr>
          <a:lstStyle/>
          <a:p>
            <a:pPr marL="0" lvl="0" indent="0" algn="ctr" rtl="0">
              <a:spcBef>
                <a:spcPts val="0"/>
              </a:spcBef>
              <a:spcAft>
                <a:spcPts val="0"/>
              </a:spcAft>
              <a:buNone/>
            </a:pPr>
            <a:r>
              <a:rPr lang="en-US" sz="15500" b="1" i="1">
                <a:latin typeface="Dancing Script"/>
                <a:ea typeface="Dancing Script"/>
                <a:cs typeface="Dancing Script"/>
                <a:sym typeface="Dancing Script"/>
              </a:rPr>
              <a:t>Thank You!</a:t>
            </a:r>
            <a:endParaRPr sz="15500" i="1">
              <a:latin typeface="Dancing Script"/>
              <a:ea typeface="Dancing Script"/>
              <a:cs typeface="Dancing Script"/>
              <a:sym typeface="Dancing Script"/>
            </a:endParaRPr>
          </a:p>
        </p:txBody>
      </p:sp>
      <p:sp>
        <p:nvSpPr>
          <p:cNvPr id="2637" name="Google Shape;2637;p16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27</a:t>
            </a:fld>
            <a:endParaRPr/>
          </a:p>
        </p:txBody>
      </p:sp>
      <p:sp>
        <p:nvSpPr>
          <p:cNvPr id="2638" name="Google Shape;2638;p163"/>
          <p:cNvSpPr txBox="1">
            <a:spLocks noGrp="1"/>
          </p:cNvSpPr>
          <p:nvPr>
            <p:ph type="subTitle" idx="1"/>
          </p:nvPr>
        </p:nvSpPr>
        <p:spPr>
          <a:xfrm>
            <a:off x="-32791" y="13111067"/>
            <a:ext cx="21252900" cy="604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sp>
        <p:nvSpPr>
          <p:cNvPr id="2639" name="Google Shape;2639;p163"/>
          <p:cNvSpPr txBox="1"/>
          <p:nvPr/>
        </p:nvSpPr>
        <p:spPr>
          <a:xfrm>
            <a:off x="970125" y="10945075"/>
            <a:ext cx="59700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b="1">
                <a:latin typeface="Roboto"/>
                <a:ea typeface="Roboto"/>
                <a:cs typeface="Roboto"/>
                <a:sym typeface="Roboto"/>
              </a:rPr>
              <a:t>Presentation By:</a:t>
            </a:r>
            <a:endParaRPr sz="3600" b="1">
              <a:latin typeface="Roboto"/>
              <a:ea typeface="Roboto"/>
              <a:cs typeface="Roboto"/>
              <a:sym typeface="Roboto"/>
            </a:endParaRPr>
          </a:p>
          <a:p>
            <a:pPr marL="0" lvl="0" indent="0" algn="l" rtl="0">
              <a:spcBef>
                <a:spcPts val="0"/>
              </a:spcBef>
              <a:spcAft>
                <a:spcPts val="0"/>
              </a:spcAft>
              <a:buNone/>
            </a:pPr>
            <a:r>
              <a:rPr lang="en-US" sz="3600" b="1">
                <a:latin typeface="Roboto"/>
                <a:ea typeface="Roboto"/>
                <a:cs typeface="Roboto"/>
                <a:sym typeface="Roboto"/>
              </a:rPr>
              <a:t>Allen, Ero, Nicholas, </a:t>
            </a:r>
            <a:endParaRPr sz="3600" b="1">
              <a:latin typeface="Roboto"/>
              <a:ea typeface="Roboto"/>
              <a:cs typeface="Roboto"/>
              <a:sym typeface="Roboto"/>
            </a:endParaRPr>
          </a:p>
          <a:p>
            <a:pPr marL="0" lvl="0" indent="0" algn="l" rtl="0">
              <a:spcBef>
                <a:spcPts val="0"/>
              </a:spcBef>
              <a:spcAft>
                <a:spcPts val="0"/>
              </a:spcAft>
              <a:buNone/>
            </a:pPr>
            <a:r>
              <a:rPr lang="en-US" sz="3600" b="1">
                <a:latin typeface="Roboto"/>
                <a:ea typeface="Roboto"/>
                <a:cs typeface="Roboto"/>
                <a:sym typeface="Roboto"/>
              </a:rPr>
              <a:t>Sithum, Subhashree, Travis</a:t>
            </a:r>
            <a:endParaRPr sz="3600" b="1">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51"/>
        <p:cNvGrpSpPr/>
        <p:nvPr/>
      </p:nvGrpSpPr>
      <p:grpSpPr>
        <a:xfrm>
          <a:off x="0" y="0"/>
          <a:ext cx="0" cy="0"/>
          <a:chOff x="0" y="0"/>
          <a:chExt cx="0" cy="0"/>
        </a:xfrm>
      </p:grpSpPr>
      <p:sp>
        <p:nvSpPr>
          <p:cNvPr id="2352" name="Google Shape;2352;p139"/>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Problem Statement</a:t>
            </a:r>
            <a:endParaRPr/>
          </a:p>
        </p:txBody>
      </p:sp>
      <p:sp>
        <p:nvSpPr>
          <p:cNvPr id="2353" name="Google Shape;2353;p13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3</a:t>
            </a:fld>
            <a:endParaRPr/>
          </a:p>
        </p:txBody>
      </p:sp>
      <p:sp>
        <p:nvSpPr>
          <p:cNvPr id="2354" name="Google Shape;2354;p139"/>
          <p:cNvSpPr txBox="1"/>
          <p:nvPr/>
        </p:nvSpPr>
        <p:spPr>
          <a:xfrm>
            <a:off x="1893975" y="12280250"/>
            <a:ext cx="173817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900"/>
          </a:p>
        </p:txBody>
      </p:sp>
      <p:sp>
        <p:nvSpPr>
          <p:cNvPr id="2355" name="Google Shape;2355;p139"/>
          <p:cNvSpPr/>
          <p:nvPr/>
        </p:nvSpPr>
        <p:spPr>
          <a:xfrm>
            <a:off x="1766125" y="3059650"/>
            <a:ext cx="12910200" cy="6218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457200" lvl="0" indent="-457200" algn="l" rtl="0">
              <a:lnSpc>
                <a:spcPct val="115000"/>
              </a:lnSpc>
              <a:spcBef>
                <a:spcPts val="0"/>
              </a:spcBef>
              <a:spcAft>
                <a:spcPts val="0"/>
              </a:spcAft>
              <a:buSzPts val="3600"/>
              <a:buChar char="●"/>
            </a:pPr>
            <a:r>
              <a:rPr lang="en-US" sz="3700" b="1">
                <a:solidFill>
                  <a:schemeClr val="dk1"/>
                </a:solidFill>
                <a:latin typeface="Roboto"/>
                <a:ea typeface="Roboto"/>
                <a:cs typeface="Roboto"/>
                <a:sym typeface="Roboto"/>
              </a:rPr>
              <a:t>Configured alert on Elk server</a:t>
            </a:r>
            <a:endParaRPr sz="3700" b="1">
              <a:solidFill>
                <a:schemeClr val="dk1"/>
              </a:solidFill>
              <a:latin typeface="Roboto"/>
              <a:ea typeface="Roboto"/>
              <a:cs typeface="Roboto"/>
              <a:sym typeface="Roboto"/>
            </a:endParaRPr>
          </a:p>
          <a:p>
            <a:pPr marL="457200" lvl="0" indent="-463550" algn="l" rtl="0">
              <a:spcBef>
                <a:spcPts val="0"/>
              </a:spcBef>
              <a:spcAft>
                <a:spcPts val="0"/>
              </a:spcAft>
              <a:buSzPts val="3700"/>
              <a:buFont typeface="Roboto"/>
              <a:buChar char="●"/>
            </a:pPr>
            <a:r>
              <a:rPr lang="en-US" sz="3700" b="1">
                <a:latin typeface="Roboto"/>
                <a:ea typeface="Roboto"/>
                <a:cs typeface="Roboto"/>
                <a:sym typeface="Roboto"/>
              </a:rPr>
              <a:t>Noticed discrepancies with alerting in the Kibana system </a:t>
            </a:r>
            <a:endParaRPr sz="3700" b="1">
              <a:latin typeface="Roboto"/>
              <a:ea typeface="Roboto"/>
              <a:cs typeface="Roboto"/>
              <a:sym typeface="Roboto"/>
            </a:endParaRPr>
          </a:p>
          <a:p>
            <a:pPr marL="457200" lvl="0" indent="-463550" algn="l" rtl="0">
              <a:spcBef>
                <a:spcPts val="0"/>
              </a:spcBef>
              <a:spcAft>
                <a:spcPts val="0"/>
              </a:spcAft>
              <a:buSzPts val="3700"/>
              <a:buFont typeface="Roboto"/>
              <a:buChar char="●"/>
            </a:pPr>
            <a:r>
              <a:rPr lang="en-US" sz="3700" b="1">
                <a:latin typeface="Roboto"/>
                <a:ea typeface="Roboto"/>
                <a:cs typeface="Roboto"/>
                <a:sym typeface="Roboto"/>
              </a:rPr>
              <a:t>Find root cause of abnormalities and find the exploitation</a:t>
            </a:r>
            <a:endParaRPr sz="3700" b="1">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59"/>
        <p:cNvGrpSpPr/>
        <p:nvPr/>
      </p:nvGrpSpPr>
      <p:grpSpPr>
        <a:xfrm>
          <a:off x="0" y="0"/>
          <a:ext cx="0" cy="0"/>
          <a:chOff x="0" y="0"/>
          <a:chExt cx="0" cy="0"/>
        </a:xfrm>
      </p:grpSpPr>
      <p:pic>
        <p:nvPicPr>
          <p:cNvPr id="2360" name="Google Shape;2360;p140"/>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361" name="Google Shape;2361;p140"/>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4</a:t>
            </a:fld>
            <a:endParaRPr sz="1600"/>
          </a:p>
        </p:txBody>
      </p:sp>
      <p:sp>
        <p:nvSpPr>
          <p:cNvPr id="2362" name="Google Shape;2362;p140"/>
          <p:cNvSpPr txBox="1">
            <a:spLocks noGrp="1"/>
          </p:cNvSpPr>
          <p:nvPr>
            <p:ph type="title"/>
          </p:nvPr>
        </p:nvSpPr>
        <p:spPr>
          <a:xfrm>
            <a:off x="731343" y="4936267"/>
            <a:ext cx="22914900" cy="2745600"/>
          </a:xfrm>
          <a:prstGeom prst="rect">
            <a:avLst/>
          </a:prstGeom>
        </p:spPr>
        <p:txBody>
          <a:bodyPr spcFirstLastPara="1" wrap="square" lIns="243750" tIns="243750" rIns="243750" bIns="243750" anchor="t" anchorCtr="0">
            <a:noAutofit/>
          </a:bodyPr>
          <a:lstStyle/>
          <a:p>
            <a:pPr marL="0" lvl="0" indent="0" algn="ctr" rtl="0">
              <a:spcBef>
                <a:spcPts val="0"/>
              </a:spcBef>
              <a:spcAft>
                <a:spcPts val="0"/>
              </a:spcAft>
              <a:buClr>
                <a:schemeClr val="dk1"/>
              </a:buClr>
              <a:buSzPts val="1100"/>
              <a:buFont typeface="Arial"/>
              <a:buNone/>
            </a:pPr>
            <a:r>
              <a:rPr lang="en-US">
                <a:solidFill>
                  <a:schemeClr val="lt1"/>
                </a:solidFill>
              </a:rPr>
              <a:t>Network Topology</a:t>
            </a:r>
            <a:endParaRPr>
              <a:solidFill>
                <a:schemeClr val="lt1"/>
              </a:solidFill>
            </a:endParaRPr>
          </a:p>
          <a:p>
            <a:pPr marL="0" lvl="0" indent="0" algn="ctr" rtl="0">
              <a:spcBef>
                <a:spcPts val="0"/>
              </a:spcBef>
              <a:spcAft>
                <a:spcPts val="0"/>
              </a:spcAft>
              <a:buClr>
                <a:schemeClr val="dk1"/>
              </a:buClr>
              <a:buSzPts val="1100"/>
              <a:buFont typeface="Arial"/>
              <a:buNone/>
            </a:pPr>
            <a:r>
              <a:rPr lang="en-US">
                <a:solidFill>
                  <a:schemeClr val="lt1"/>
                </a:solidFill>
              </a:rPr>
              <a:t>&amp; Critical Vulnerabilities</a:t>
            </a:r>
            <a:endParaRPr b="1"/>
          </a:p>
          <a:p>
            <a:pPr marL="0" lvl="0" indent="0" algn="ctr" rtl="0">
              <a:spcBef>
                <a:spcPts val="0"/>
              </a:spcBef>
              <a:spcAft>
                <a:spcPts val="0"/>
              </a:spcAft>
              <a:buNone/>
            </a:pPr>
            <a:endParaRPr>
              <a:latin typeface="Roboto Light"/>
              <a:ea typeface="Roboto Light"/>
              <a:cs typeface="Roboto Light"/>
              <a:sym typeface="Roboto Light"/>
            </a:endParaRPr>
          </a:p>
        </p:txBody>
      </p:sp>
      <p:sp>
        <p:nvSpPr>
          <p:cNvPr id="2363" name="Google Shape;2363;p140"/>
          <p:cNvSpPr txBox="1">
            <a:spLocks noGrp="1"/>
          </p:cNvSpPr>
          <p:nvPr>
            <p:ph type="subTitle" idx="1"/>
          </p:nvPr>
        </p:nvSpPr>
        <p:spPr>
          <a:xfrm>
            <a:off x="-87421" y="34962844"/>
            <a:ext cx="56659500" cy="1612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67"/>
        <p:cNvGrpSpPr/>
        <p:nvPr/>
      </p:nvGrpSpPr>
      <p:grpSpPr>
        <a:xfrm>
          <a:off x="0" y="0"/>
          <a:ext cx="0" cy="0"/>
          <a:chOff x="0" y="0"/>
          <a:chExt cx="0" cy="0"/>
        </a:xfrm>
      </p:grpSpPr>
      <p:sp>
        <p:nvSpPr>
          <p:cNvPr id="2368" name="Google Shape;2368;p141"/>
          <p:cNvSpPr txBox="1">
            <a:spLocks noGrp="1"/>
          </p:cNvSpPr>
          <p:nvPr>
            <p:ph type="body" idx="2"/>
          </p:nvPr>
        </p:nvSpPr>
        <p:spPr>
          <a:xfrm>
            <a:off x="307587" y="2427933"/>
            <a:ext cx="17860800" cy="10393500"/>
          </a:xfrm>
          <a:prstGeom prst="rect">
            <a:avLst/>
          </a:prstGeom>
          <a:solidFill>
            <a:srgbClr val="1D8BE6">
              <a:alpha val="14530"/>
            </a:srgbClr>
          </a:solidFill>
        </p:spPr>
        <p:txBody>
          <a:bodyPr spcFirstLastPara="1" wrap="square" lIns="1219000" tIns="0" rIns="1219000" bIns="2437975" anchor="t" anchorCtr="0">
            <a:noAutofit/>
          </a:bodyPr>
          <a:lstStyle/>
          <a:p>
            <a:pPr marL="0" lvl="0" indent="0" algn="l" rtl="0">
              <a:spcBef>
                <a:spcPts val="0"/>
              </a:spcBef>
              <a:spcAft>
                <a:spcPts val="0"/>
              </a:spcAft>
              <a:buNone/>
            </a:pPr>
            <a:endParaRPr/>
          </a:p>
          <a:p>
            <a:pPr marL="0" lvl="0" indent="0" algn="l" rtl="0">
              <a:spcBef>
                <a:spcPts val="2100"/>
              </a:spcBef>
              <a:spcAft>
                <a:spcPts val="0"/>
              </a:spcAft>
              <a:buNone/>
            </a:pPr>
            <a:endParaRPr/>
          </a:p>
          <a:p>
            <a:pPr marL="0" lvl="0" indent="0" algn="l" rtl="0">
              <a:spcBef>
                <a:spcPts val="2100"/>
              </a:spcBef>
              <a:spcAft>
                <a:spcPts val="0"/>
              </a:spcAft>
              <a:buNone/>
            </a:pPr>
            <a:endParaRPr/>
          </a:p>
          <a:p>
            <a:pPr marL="0" lvl="0" indent="0" algn="l" rtl="0">
              <a:spcBef>
                <a:spcPts val="2100"/>
              </a:spcBef>
              <a:spcAft>
                <a:spcPts val="2100"/>
              </a:spcAft>
              <a:buNone/>
            </a:pPr>
            <a:endParaRPr/>
          </a:p>
        </p:txBody>
      </p:sp>
      <p:sp>
        <p:nvSpPr>
          <p:cNvPr id="2369" name="Google Shape;2369;p141"/>
          <p:cNvSpPr txBox="1">
            <a:spLocks noGrp="1"/>
          </p:cNvSpPr>
          <p:nvPr>
            <p:ph type="subTitle" idx="3"/>
          </p:nvPr>
        </p:nvSpPr>
        <p:spPr>
          <a:xfrm>
            <a:off x="18811900" y="2427925"/>
            <a:ext cx="4836300" cy="10092900"/>
          </a:xfrm>
          <a:prstGeom prst="rect">
            <a:avLst/>
          </a:prstGeom>
        </p:spPr>
        <p:txBody>
          <a:bodyPr spcFirstLastPara="1" wrap="square" lIns="487575" tIns="487575" rIns="487575" bIns="48757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2900" b="1">
                <a:solidFill>
                  <a:schemeClr val="dk1"/>
                </a:solidFill>
              </a:rPr>
              <a:t>Network</a:t>
            </a:r>
            <a:endParaRPr sz="2900"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2500">
                <a:solidFill>
                  <a:schemeClr val="dk1"/>
                </a:solidFill>
              </a:rPr>
              <a:t>Address Range: 192.168.1.0/24</a:t>
            </a:r>
            <a:endParaRPr sz="2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2500">
                <a:solidFill>
                  <a:schemeClr val="dk1"/>
                </a:solidFill>
              </a:rPr>
              <a:t>Netmask: 255.255.255.0</a:t>
            </a:r>
            <a:endParaRPr sz="2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2500">
                <a:solidFill>
                  <a:schemeClr val="dk1"/>
                </a:solidFill>
              </a:rPr>
              <a:t>Gateway: 192.168.1.1</a:t>
            </a:r>
            <a:endParaRPr sz="2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2900" b="1">
                <a:solidFill>
                  <a:schemeClr val="dk1"/>
                </a:solidFill>
              </a:rPr>
              <a:t>Machines</a:t>
            </a:r>
            <a:endParaRPr sz="2900"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2500">
                <a:solidFill>
                  <a:schemeClr val="dk1"/>
                </a:solidFill>
              </a:rPr>
              <a:t>IPv4: 192.168.1.100</a:t>
            </a:r>
            <a:endParaRPr sz="2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2500">
                <a:solidFill>
                  <a:schemeClr val="dk1"/>
                </a:solidFill>
              </a:rPr>
              <a:t>OS: Ubuntu 18.04.4 LTS</a:t>
            </a:r>
            <a:endParaRPr sz="2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2500">
                <a:solidFill>
                  <a:schemeClr val="dk1"/>
                </a:solidFill>
              </a:rPr>
              <a:t>Hostname: </a:t>
            </a:r>
            <a:r>
              <a:rPr lang="en-US" sz="2500" b="1">
                <a:solidFill>
                  <a:schemeClr val="dk1"/>
                </a:solidFill>
              </a:rPr>
              <a:t>ELK</a:t>
            </a:r>
            <a:endParaRPr sz="2500"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2500">
                <a:solidFill>
                  <a:schemeClr val="dk1"/>
                </a:solidFill>
              </a:rPr>
              <a:t>IPv4: 192.168.1.105</a:t>
            </a:r>
            <a:endParaRPr sz="2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2500">
                <a:solidFill>
                  <a:schemeClr val="dk1"/>
                </a:solidFill>
              </a:rPr>
              <a:t>OS: Ubuntu 18.04.1 LTS</a:t>
            </a:r>
            <a:endParaRPr sz="2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2500">
                <a:solidFill>
                  <a:schemeClr val="dk1"/>
                </a:solidFill>
              </a:rPr>
              <a:t>Hostname: </a:t>
            </a:r>
            <a:r>
              <a:rPr lang="en-US" sz="2500" b="1">
                <a:solidFill>
                  <a:schemeClr val="dk1"/>
                </a:solidFill>
              </a:rPr>
              <a:t>Capstone</a:t>
            </a:r>
            <a:endParaRPr sz="2500"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2500">
                <a:solidFill>
                  <a:schemeClr val="dk1"/>
                </a:solidFill>
              </a:rPr>
              <a:t>IPv4: 192.168.1.110</a:t>
            </a:r>
            <a:endParaRPr sz="2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2500">
                <a:solidFill>
                  <a:schemeClr val="dk1"/>
                </a:solidFill>
              </a:rPr>
              <a:t>OS: Linux 3.2 - 4.9</a:t>
            </a:r>
            <a:endParaRPr sz="2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2500">
                <a:solidFill>
                  <a:schemeClr val="dk1"/>
                </a:solidFill>
              </a:rPr>
              <a:t>Hostname: </a:t>
            </a:r>
            <a:r>
              <a:rPr lang="en-US" sz="2500" b="1">
                <a:solidFill>
                  <a:schemeClr val="dk1"/>
                </a:solidFill>
              </a:rPr>
              <a:t>Target 1</a:t>
            </a:r>
            <a:endParaRPr sz="2500"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2500">
                <a:solidFill>
                  <a:schemeClr val="dk1"/>
                </a:solidFill>
              </a:rPr>
              <a:t>IPv4: 192.168.1.115</a:t>
            </a:r>
            <a:endParaRPr sz="2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2500">
                <a:solidFill>
                  <a:schemeClr val="dk1"/>
                </a:solidFill>
              </a:rPr>
              <a:t>OS: Linux 3.2 - 4.9</a:t>
            </a:r>
            <a:endParaRPr sz="2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2500">
                <a:solidFill>
                  <a:schemeClr val="dk1"/>
                </a:solidFill>
              </a:rPr>
              <a:t>Hostname: </a:t>
            </a:r>
            <a:r>
              <a:rPr lang="en-US" sz="2500" b="1">
                <a:solidFill>
                  <a:schemeClr val="dk1"/>
                </a:solidFill>
              </a:rPr>
              <a:t>Target 2</a:t>
            </a:r>
            <a:endParaRPr sz="2500"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2500">
                <a:solidFill>
                  <a:schemeClr val="dk1"/>
                </a:solidFill>
              </a:rPr>
              <a:t>IPv4: 192.168.1.90</a:t>
            </a:r>
            <a:endParaRPr sz="2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2500">
                <a:solidFill>
                  <a:schemeClr val="dk1"/>
                </a:solidFill>
              </a:rPr>
              <a:t>OS: Linux</a:t>
            </a:r>
            <a:endParaRPr sz="2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2500">
                <a:solidFill>
                  <a:schemeClr val="dk1"/>
                </a:solidFill>
              </a:rPr>
              <a:t>Hostname: </a:t>
            </a:r>
            <a:r>
              <a:rPr lang="en-US" sz="2500" b="1">
                <a:solidFill>
                  <a:schemeClr val="dk1"/>
                </a:solidFill>
              </a:rPr>
              <a:t>Kali</a:t>
            </a:r>
            <a:endParaRPr sz="2500" b="1">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100" b="1">
              <a:solidFill>
                <a:schemeClr val="dk1"/>
              </a:solidFill>
              <a:latin typeface="Arial"/>
              <a:ea typeface="Arial"/>
              <a:cs typeface="Arial"/>
              <a:sym typeface="Arial"/>
            </a:endParaRPr>
          </a:p>
          <a:p>
            <a:pPr marL="0" lvl="0" indent="0" algn="l" rtl="0">
              <a:spcBef>
                <a:spcPts val="0"/>
              </a:spcBef>
              <a:spcAft>
                <a:spcPts val="0"/>
              </a:spcAft>
              <a:buClr>
                <a:schemeClr val="dk1"/>
              </a:buClr>
              <a:buSzPts val="2900"/>
              <a:buFont typeface="Arial"/>
              <a:buNone/>
            </a:pPr>
            <a:endParaRPr sz="2900">
              <a:latin typeface="Roboto Black"/>
              <a:ea typeface="Roboto Black"/>
              <a:cs typeface="Roboto Black"/>
              <a:sym typeface="Roboto Black"/>
            </a:endParaRPr>
          </a:p>
          <a:p>
            <a:pPr marL="0" lvl="0" indent="0" algn="l" rtl="0">
              <a:spcBef>
                <a:spcPts val="0"/>
              </a:spcBef>
              <a:spcAft>
                <a:spcPts val="0"/>
              </a:spcAft>
              <a:buClr>
                <a:schemeClr val="dk1"/>
              </a:buClr>
              <a:buSzPts val="2900"/>
              <a:buFont typeface="Arial"/>
              <a:buNone/>
            </a:pPr>
            <a:endParaRPr/>
          </a:p>
          <a:p>
            <a:pPr marL="0" lvl="0" indent="0" algn="l" rtl="0">
              <a:spcBef>
                <a:spcPts val="0"/>
              </a:spcBef>
              <a:spcAft>
                <a:spcPts val="0"/>
              </a:spcAft>
              <a:buNone/>
            </a:pPr>
            <a:endParaRPr/>
          </a:p>
        </p:txBody>
      </p:sp>
      <p:sp>
        <p:nvSpPr>
          <p:cNvPr id="2370" name="Google Shape;2370;p141"/>
          <p:cNvSpPr txBox="1">
            <a:spLocks noGrp="1"/>
          </p:cNvSpPr>
          <p:nvPr>
            <p:ph type="title"/>
          </p:nvPr>
        </p:nvSpPr>
        <p:spPr>
          <a:xfrm>
            <a:off x="-33125" y="0"/>
            <a:ext cx="178608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Network Topology</a:t>
            </a:r>
            <a:endParaRPr/>
          </a:p>
        </p:txBody>
      </p:sp>
      <p:sp>
        <p:nvSpPr>
          <p:cNvPr id="2371" name="Google Shape;2371;p141"/>
          <p:cNvSpPr txBox="1">
            <a:spLocks noGrp="1"/>
          </p:cNvSpPr>
          <p:nvPr>
            <p:ph type="subTitle" idx="4"/>
          </p:nvPr>
        </p:nvSpPr>
        <p:spPr>
          <a:xfrm>
            <a:off x="-32791" y="13111067"/>
            <a:ext cx="21252900" cy="604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pic>
        <p:nvPicPr>
          <p:cNvPr id="2372" name="Google Shape;2372;p141"/>
          <p:cNvPicPr preferRelativeResize="0"/>
          <p:nvPr/>
        </p:nvPicPr>
        <p:blipFill>
          <a:blip r:embed="rId3">
            <a:alphaModFix/>
          </a:blip>
          <a:stretch>
            <a:fillRect/>
          </a:stretch>
        </p:blipFill>
        <p:spPr>
          <a:xfrm>
            <a:off x="771125" y="2794875"/>
            <a:ext cx="16790724" cy="97259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76"/>
        <p:cNvGrpSpPr/>
        <p:nvPr/>
      </p:nvGrpSpPr>
      <p:grpSpPr>
        <a:xfrm>
          <a:off x="0" y="0"/>
          <a:ext cx="0" cy="0"/>
          <a:chOff x="0" y="0"/>
          <a:chExt cx="0" cy="0"/>
        </a:xfrm>
      </p:grpSpPr>
      <p:sp>
        <p:nvSpPr>
          <p:cNvPr id="2377" name="Google Shape;2377;p142"/>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Critical Vulnerabilities: Target 1</a:t>
            </a:r>
            <a:endParaRPr/>
          </a:p>
        </p:txBody>
      </p:sp>
      <p:sp>
        <p:nvSpPr>
          <p:cNvPr id="2378" name="Google Shape;2378;p14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6</a:t>
            </a:fld>
            <a:endParaRPr/>
          </a:p>
        </p:txBody>
      </p:sp>
      <p:sp>
        <p:nvSpPr>
          <p:cNvPr id="2379" name="Google Shape;2379;p142"/>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a:t>Our assessment uncovered the following critical vulnerabilities in </a:t>
            </a:r>
            <a:r>
              <a:rPr lang="en-US" sz="4400" b="1"/>
              <a:t>Target 1</a:t>
            </a:r>
            <a:r>
              <a:rPr lang="en-US" sz="4400"/>
              <a:t>.</a:t>
            </a:r>
            <a:endParaRPr sz="4400"/>
          </a:p>
          <a:p>
            <a:pPr marL="0" lvl="0" indent="0" algn="l" rtl="0">
              <a:spcBef>
                <a:spcPts val="1200"/>
              </a:spcBef>
              <a:spcAft>
                <a:spcPts val="0"/>
              </a:spcAft>
              <a:buNone/>
            </a:pPr>
            <a:endParaRPr sz="4400"/>
          </a:p>
          <a:p>
            <a:pPr marL="0" lvl="0" indent="0" algn="l" rtl="0">
              <a:spcBef>
                <a:spcPts val="1200"/>
              </a:spcBef>
              <a:spcAft>
                <a:spcPts val="1200"/>
              </a:spcAft>
              <a:buNone/>
            </a:pPr>
            <a:endParaRPr sz="4400">
              <a:solidFill>
                <a:schemeClr val="dk1"/>
              </a:solidFill>
            </a:endParaRPr>
          </a:p>
        </p:txBody>
      </p:sp>
      <p:graphicFrame>
        <p:nvGraphicFramePr>
          <p:cNvPr id="2380" name="Google Shape;2380;p142"/>
          <p:cNvGraphicFramePr/>
          <p:nvPr/>
        </p:nvGraphicFramePr>
        <p:xfrm>
          <a:off x="1191013" y="3481050"/>
          <a:ext cx="21995625" cy="6156535"/>
        </p:xfrm>
        <a:graphic>
          <a:graphicData uri="http://schemas.openxmlformats.org/drawingml/2006/table">
            <a:tbl>
              <a:tblPr>
                <a:noFill/>
                <a:tableStyleId>{43947ED5-D4AA-49F1-AB59-991E5F8EC6B3}</a:tableStyleId>
              </a:tblPr>
              <a:tblGrid>
                <a:gridCol w="7331875">
                  <a:extLst>
                    <a:ext uri="{9D8B030D-6E8A-4147-A177-3AD203B41FA5}">
                      <a16:colId xmlns:a16="http://schemas.microsoft.com/office/drawing/2014/main" val="20000"/>
                    </a:ext>
                  </a:extLst>
                </a:gridCol>
                <a:gridCol w="7331875">
                  <a:extLst>
                    <a:ext uri="{9D8B030D-6E8A-4147-A177-3AD203B41FA5}">
                      <a16:colId xmlns:a16="http://schemas.microsoft.com/office/drawing/2014/main" val="20001"/>
                    </a:ext>
                  </a:extLst>
                </a:gridCol>
                <a:gridCol w="7331875">
                  <a:extLst>
                    <a:ext uri="{9D8B030D-6E8A-4147-A177-3AD203B41FA5}">
                      <a16:colId xmlns:a16="http://schemas.microsoft.com/office/drawing/2014/main" val="20002"/>
                    </a:ext>
                  </a:extLst>
                </a:gridCol>
              </a:tblGrid>
              <a:tr h="1036075">
                <a:tc>
                  <a:txBody>
                    <a:bodyPr/>
                    <a:lstStyle/>
                    <a:p>
                      <a:pPr marL="0" lvl="0" indent="0" algn="ctr" rtl="0">
                        <a:spcBef>
                          <a:spcPts val="0"/>
                        </a:spcBef>
                        <a:spcAft>
                          <a:spcPts val="0"/>
                        </a:spcAft>
                        <a:buNone/>
                      </a:pPr>
                      <a:r>
                        <a:rPr lang="en-US" sz="4400" b="1">
                          <a:latin typeface="Roboto"/>
                          <a:ea typeface="Roboto"/>
                          <a:cs typeface="Roboto"/>
                          <a:sym typeface="Roboto"/>
                        </a:rPr>
                        <a:t>Vulnerability</a:t>
                      </a:r>
                      <a:endParaRPr sz="4400" b="1">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4400" b="1">
                          <a:latin typeface="Roboto"/>
                          <a:ea typeface="Roboto"/>
                          <a:cs typeface="Roboto"/>
                          <a:sym typeface="Roboto"/>
                        </a:rPr>
                        <a:t>Description</a:t>
                      </a:r>
                      <a:endParaRPr sz="4400" b="1">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4400" b="1">
                          <a:latin typeface="Roboto"/>
                          <a:ea typeface="Roboto"/>
                          <a:cs typeface="Roboto"/>
                          <a:sym typeface="Roboto"/>
                        </a:rPr>
                        <a:t>Impact</a:t>
                      </a:r>
                      <a:endParaRPr sz="4400" b="1">
                        <a:latin typeface="Roboto"/>
                        <a:ea typeface="Roboto"/>
                        <a:cs typeface="Roboto"/>
                        <a:sym typeface="Roboto"/>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US" sz="2400" dirty="0">
                          <a:latin typeface="Roboto"/>
                          <a:ea typeface="Roboto"/>
                          <a:cs typeface="Roboto"/>
                          <a:sym typeface="Roboto"/>
                        </a:rPr>
                        <a:t>Open Port and Service discovery</a:t>
                      </a:r>
                      <a:endParaRPr sz="2400" dirty="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2400">
                          <a:latin typeface="Roboto"/>
                          <a:ea typeface="Roboto"/>
                          <a:cs typeface="Roboto"/>
                          <a:sym typeface="Roboto"/>
                        </a:rPr>
                        <a:t>Nmap was used to find the open ports</a:t>
                      </a:r>
                      <a:endParaRPr sz="24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US" sz="2400">
                          <a:solidFill>
                            <a:schemeClr val="dk1"/>
                          </a:solidFill>
                          <a:latin typeface="Roboto"/>
                          <a:ea typeface="Roboto"/>
                          <a:cs typeface="Roboto"/>
                          <a:sym typeface="Roboto"/>
                        </a:rPr>
                        <a:t>The attacker could get access to active services.</a:t>
                      </a:r>
                      <a:endParaRPr sz="440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US" sz="2400" dirty="0">
                          <a:latin typeface="Roboto"/>
                          <a:ea typeface="Roboto"/>
                          <a:cs typeface="Roboto"/>
                          <a:sym typeface="Roboto"/>
                        </a:rPr>
                        <a:t>User Enumeration </a:t>
                      </a:r>
                      <a:r>
                        <a:rPr lang="en-US" sz="2400" dirty="0" err="1">
                          <a:latin typeface="Roboto"/>
                          <a:ea typeface="Roboto"/>
                          <a:cs typeface="Roboto"/>
                          <a:sym typeface="Roboto"/>
                        </a:rPr>
                        <a:t>Wordpress</a:t>
                      </a:r>
                      <a:r>
                        <a:rPr lang="en-US" sz="2400" dirty="0">
                          <a:latin typeface="Roboto"/>
                          <a:ea typeface="Roboto"/>
                          <a:cs typeface="Roboto"/>
                          <a:sym typeface="Roboto"/>
                        </a:rPr>
                        <a:t> site</a:t>
                      </a:r>
                      <a:endParaRPr sz="2400" dirty="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2400" b="1" dirty="0" err="1">
                          <a:latin typeface="Roboto"/>
                          <a:ea typeface="Roboto"/>
                          <a:cs typeface="Roboto"/>
                          <a:sym typeface="Roboto"/>
                        </a:rPr>
                        <a:t>WPscan</a:t>
                      </a:r>
                      <a:r>
                        <a:rPr lang="en-US" sz="2400" dirty="0">
                          <a:latin typeface="Roboto"/>
                          <a:ea typeface="Roboto"/>
                          <a:cs typeface="Roboto"/>
                          <a:sym typeface="Roboto"/>
                        </a:rPr>
                        <a:t> was used to get username information and hidden web files (</a:t>
                      </a:r>
                      <a:r>
                        <a:rPr lang="en-US" sz="2400" b="1" dirty="0">
                          <a:latin typeface="Roboto"/>
                          <a:ea typeface="Roboto"/>
                          <a:cs typeface="Roboto"/>
                          <a:sym typeface="Roboto"/>
                        </a:rPr>
                        <a:t>wp-</a:t>
                      </a:r>
                      <a:r>
                        <a:rPr lang="en-US" sz="2400" b="1" dirty="0" err="1">
                          <a:latin typeface="Roboto"/>
                          <a:ea typeface="Roboto"/>
                          <a:cs typeface="Roboto"/>
                          <a:sym typeface="Roboto"/>
                        </a:rPr>
                        <a:t>config.php</a:t>
                      </a:r>
                      <a:r>
                        <a:rPr lang="en-US" sz="2400" dirty="0">
                          <a:latin typeface="Roboto"/>
                          <a:ea typeface="Roboto"/>
                          <a:cs typeface="Roboto"/>
                          <a:sym typeface="Roboto"/>
                        </a:rPr>
                        <a:t>)</a:t>
                      </a:r>
                      <a:endParaRPr sz="2400" dirty="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2400" dirty="0">
                          <a:latin typeface="Roboto"/>
                          <a:ea typeface="Roboto"/>
                          <a:cs typeface="Roboto"/>
                          <a:sym typeface="Roboto"/>
                        </a:rPr>
                        <a:t>Username info was used by attacker to gain access to the web server.</a:t>
                      </a:r>
                      <a:endParaRPr sz="2400" dirty="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US" sz="2400">
                          <a:latin typeface="Roboto"/>
                          <a:ea typeface="Roboto"/>
                          <a:cs typeface="Roboto"/>
                          <a:sym typeface="Roboto"/>
                        </a:rPr>
                        <a:t>Weak User’s Password</a:t>
                      </a:r>
                      <a:endParaRPr sz="24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2400">
                          <a:latin typeface="Roboto"/>
                          <a:ea typeface="Roboto"/>
                          <a:cs typeface="Roboto"/>
                          <a:sym typeface="Roboto"/>
                        </a:rPr>
                        <a:t>An user (</a:t>
                      </a:r>
                      <a:r>
                        <a:rPr lang="en-US" sz="2400" b="1">
                          <a:latin typeface="Roboto"/>
                          <a:ea typeface="Roboto"/>
                          <a:cs typeface="Roboto"/>
                          <a:sym typeface="Roboto"/>
                        </a:rPr>
                        <a:t>michael</a:t>
                      </a:r>
                      <a:r>
                        <a:rPr lang="en-US" sz="2400">
                          <a:latin typeface="Roboto"/>
                          <a:ea typeface="Roboto"/>
                          <a:cs typeface="Roboto"/>
                          <a:sym typeface="Roboto"/>
                        </a:rPr>
                        <a:t>)  had a weak password and attacker could crack it by guessing.</a:t>
                      </a:r>
                      <a:endParaRPr sz="24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2400" dirty="0">
                          <a:latin typeface="Roboto"/>
                          <a:ea typeface="Roboto"/>
                          <a:cs typeface="Roboto"/>
                          <a:sym typeface="Roboto"/>
                        </a:rPr>
                        <a:t>Attacker could SSH into the web server </a:t>
                      </a:r>
                      <a:endParaRPr sz="2400" dirty="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US" sz="2400">
                          <a:latin typeface="Roboto"/>
                          <a:ea typeface="Roboto"/>
                          <a:cs typeface="Roboto"/>
                          <a:sym typeface="Roboto"/>
                        </a:rPr>
                        <a:t>Improper storage of credentials in wp-config.php</a:t>
                      </a:r>
                      <a:endParaRPr sz="24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2400">
                          <a:latin typeface="Roboto"/>
                          <a:ea typeface="Roboto"/>
                          <a:cs typeface="Roboto"/>
                          <a:sym typeface="Roboto"/>
                        </a:rPr>
                        <a:t>Attacker was able to locate a file containing MySQL database </a:t>
                      </a:r>
                      <a:r>
                        <a:rPr lang="en-US" sz="2400" b="1">
                          <a:latin typeface="Roboto"/>
                          <a:ea typeface="Roboto"/>
                          <a:cs typeface="Roboto"/>
                          <a:sym typeface="Roboto"/>
                        </a:rPr>
                        <a:t>credentials</a:t>
                      </a:r>
                      <a:endParaRPr sz="2400" b="1">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2400">
                          <a:latin typeface="Roboto"/>
                          <a:ea typeface="Roboto"/>
                          <a:cs typeface="Roboto"/>
                          <a:sym typeface="Roboto"/>
                        </a:rPr>
                        <a:t>Able to get access to the database.</a:t>
                      </a:r>
                      <a:endParaRPr sz="2400">
                        <a:latin typeface="Roboto"/>
                        <a:ea typeface="Roboto"/>
                        <a:cs typeface="Roboto"/>
                        <a:sym typeface="Roboto"/>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US" sz="2400" dirty="0">
                          <a:latin typeface="Roboto"/>
                          <a:ea typeface="Roboto"/>
                          <a:cs typeface="Roboto"/>
                          <a:sym typeface="Roboto"/>
                        </a:rPr>
                        <a:t>MySQL Data Exfiltration</a:t>
                      </a:r>
                      <a:endParaRPr sz="2400" dirty="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2400" dirty="0">
                          <a:latin typeface="Roboto"/>
                          <a:ea typeface="Roboto"/>
                          <a:cs typeface="Roboto"/>
                          <a:sym typeface="Roboto"/>
                        </a:rPr>
                        <a:t>By traversing through the databases and tables, the attacker got </a:t>
                      </a:r>
                      <a:r>
                        <a:rPr lang="en-US" sz="2400" b="1" dirty="0">
                          <a:latin typeface="Roboto"/>
                          <a:ea typeface="Roboto"/>
                          <a:cs typeface="Roboto"/>
                          <a:sym typeface="Roboto"/>
                        </a:rPr>
                        <a:t>password hashes</a:t>
                      </a:r>
                      <a:r>
                        <a:rPr lang="en-US" sz="2400" dirty="0">
                          <a:latin typeface="Roboto"/>
                          <a:ea typeface="Roboto"/>
                          <a:cs typeface="Roboto"/>
                          <a:sym typeface="Roboto"/>
                        </a:rPr>
                        <a:t> for all the users.</a:t>
                      </a:r>
                      <a:endParaRPr sz="2400" dirty="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2400" dirty="0">
                          <a:latin typeface="Roboto"/>
                          <a:ea typeface="Roboto"/>
                          <a:cs typeface="Roboto"/>
                          <a:sym typeface="Roboto"/>
                        </a:rPr>
                        <a:t>The attacker was  able to crack down the password hashes using John the Ripper.</a:t>
                      </a:r>
                      <a:endParaRPr sz="2400" dirty="0">
                        <a:latin typeface="Roboto"/>
                        <a:ea typeface="Roboto"/>
                        <a:cs typeface="Roboto"/>
                        <a:sym typeface="Roboto"/>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US" sz="2400">
                          <a:latin typeface="Roboto"/>
                          <a:ea typeface="Roboto"/>
                          <a:cs typeface="Roboto"/>
                          <a:sym typeface="Roboto"/>
                        </a:rPr>
                        <a:t>Privilege Escalation</a:t>
                      </a:r>
                      <a:endParaRPr sz="24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2400">
                          <a:latin typeface="Roboto"/>
                          <a:ea typeface="Roboto"/>
                          <a:cs typeface="Roboto"/>
                          <a:sym typeface="Roboto"/>
                        </a:rPr>
                        <a:t>The attacker noticed that User </a:t>
                      </a:r>
                      <a:r>
                        <a:rPr lang="en-US" sz="2400" b="1">
                          <a:latin typeface="Roboto"/>
                          <a:ea typeface="Roboto"/>
                          <a:cs typeface="Roboto"/>
                          <a:sym typeface="Roboto"/>
                        </a:rPr>
                        <a:t>Steven</a:t>
                      </a:r>
                      <a:r>
                        <a:rPr lang="en-US" sz="2400">
                          <a:latin typeface="Roboto"/>
                          <a:ea typeface="Roboto"/>
                          <a:cs typeface="Roboto"/>
                          <a:sym typeface="Roboto"/>
                        </a:rPr>
                        <a:t> has sudo privileges for Python.</a:t>
                      </a:r>
                      <a:endParaRPr sz="24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2400" dirty="0">
                          <a:latin typeface="Roboto"/>
                          <a:ea typeface="Roboto"/>
                          <a:cs typeface="Roboto"/>
                          <a:sym typeface="Roboto"/>
                        </a:rPr>
                        <a:t>Using steven’s password and his python privileges, and a python exploit got root access.</a:t>
                      </a:r>
                      <a:endParaRPr sz="2400" dirty="0">
                        <a:latin typeface="Roboto"/>
                        <a:ea typeface="Roboto"/>
                        <a:cs typeface="Roboto"/>
                        <a:sym typeface="Roboto"/>
                      </a:endParaRPr>
                    </a:p>
                  </a:txBody>
                  <a:tcPr marL="91425" marR="91425" marT="91425" marB="91425"/>
                </a:tc>
                <a:extLst>
                  <a:ext uri="{0D108BD9-81ED-4DB2-BD59-A6C34878D82A}">
                    <a16:rowId xmlns:a16="http://schemas.microsoft.com/office/drawing/2014/main" val="10006"/>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84"/>
        <p:cNvGrpSpPr/>
        <p:nvPr/>
      </p:nvGrpSpPr>
      <p:grpSpPr>
        <a:xfrm>
          <a:off x="0" y="0"/>
          <a:ext cx="0" cy="0"/>
          <a:chOff x="0" y="0"/>
          <a:chExt cx="0" cy="0"/>
        </a:xfrm>
      </p:grpSpPr>
      <p:sp>
        <p:nvSpPr>
          <p:cNvPr id="2385" name="Google Shape;2385;p143"/>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Critical Vulnerabilities: Target 1, Insecure SSH</a:t>
            </a:r>
            <a:endParaRPr/>
          </a:p>
        </p:txBody>
      </p:sp>
      <p:sp>
        <p:nvSpPr>
          <p:cNvPr id="2386" name="Google Shape;2386;p14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7</a:t>
            </a:fld>
            <a:endParaRPr/>
          </a:p>
        </p:txBody>
      </p:sp>
      <p:sp>
        <p:nvSpPr>
          <p:cNvPr id="2387" name="Google Shape;2387;p143"/>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457200" lvl="0" indent="-508000" algn="l" rtl="0">
              <a:spcBef>
                <a:spcPts val="0"/>
              </a:spcBef>
              <a:spcAft>
                <a:spcPts val="0"/>
              </a:spcAft>
              <a:buSzPts val="4400"/>
              <a:buChar char="●"/>
            </a:pPr>
            <a:r>
              <a:rPr lang="en-US" sz="4400"/>
              <a:t>The nmap scan revealed port 22 being open and running an SSH service. This service could potentially be hard to gain access to, but in this case it was configured with weak password. SSH is a very desirable service to exploit as an attacker, and having weak passwords is a huge security risk for this service. </a:t>
            </a:r>
            <a:endParaRPr sz="4400"/>
          </a:p>
          <a:p>
            <a:pPr marL="0" lvl="0" indent="0" algn="l" rtl="0">
              <a:spcBef>
                <a:spcPts val="1200"/>
              </a:spcBef>
              <a:spcAft>
                <a:spcPts val="0"/>
              </a:spcAft>
              <a:buNone/>
            </a:pPr>
            <a:endParaRPr sz="4400"/>
          </a:p>
          <a:p>
            <a:pPr marL="457200" lvl="0" indent="-508000" algn="l" rtl="0">
              <a:spcBef>
                <a:spcPts val="1200"/>
              </a:spcBef>
              <a:spcAft>
                <a:spcPts val="0"/>
              </a:spcAft>
              <a:buSzPts val="4400"/>
              <a:buChar char="●"/>
            </a:pPr>
            <a:r>
              <a:rPr lang="en-US" sz="4400"/>
              <a:t>With the WPScan giving us the username michael and steven  we quickly discovered using michael:michael would give us access into Target 1 through SSH. </a:t>
            </a:r>
            <a:endParaRPr sz="4400"/>
          </a:p>
          <a:p>
            <a:pPr marL="0" lvl="0" indent="0" algn="l" rtl="0">
              <a:spcBef>
                <a:spcPts val="1200"/>
              </a:spcBef>
              <a:spcAft>
                <a:spcPts val="0"/>
              </a:spcAft>
              <a:buNone/>
            </a:pPr>
            <a:endParaRPr sz="4400"/>
          </a:p>
          <a:p>
            <a:pPr marL="0" lvl="0" indent="0" algn="l" rtl="0">
              <a:spcBef>
                <a:spcPts val="1200"/>
              </a:spcBef>
              <a:spcAft>
                <a:spcPts val="1200"/>
              </a:spcAft>
              <a:buNone/>
            </a:pPr>
            <a:endParaRPr sz="4400">
              <a:solidFill>
                <a:schemeClr val="dk1"/>
              </a:solidFill>
            </a:endParaRPr>
          </a:p>
        </p:txBody>
      </p:sp>
      <p:pic>
        <p:nvPicPr>
          <p:cNvPr id="2388" name="Google Shape;2388;p143"/>
          <p:cNvPicPr preferRelativeResize="0"/>
          <p:nvPr/>
        </p:nvPicPr>
        <p:blipFill>
          <a:blip r:embed="rId3">
            <a:alphaModFix/>
          </a:blip>
          <a:stretch>
            <a:fillRect/>
          </a:stretch>
        </p:blipFill>
        <p:spPr>
          <a:xfrm>
            <a:off x="9900525" y="7523425"/>
            <a:ext cx="13745650" cy="4638675"/>
          </a:xfrm>
          <a:prstGeom prst="rect">
            <a:avLst/>
          </a:prstGeom>
          <a:noFill/>
          <a:ln w="28575" cap="flat" cmpd="sng">
            <a:solidFill>
              <a:schemeClr val="dk1"/>
            </a:solidFill>
            <a:prstDash val="solid"/>
            <a:round/>
            <a:headEnd type="none" w="sm" len="sm"/>
            <a:tailEnd type="none" w="sm" len="sm"/>
          </a:ln>
        </p:spPr>
      </p:pic>
      <p:sp>
        <p:nvSpPr>
          <p:cNvPr id="2389" name="Google Shape;2389;p143"/>
          <p:cNvSpPr txBox="1"/>
          <p:nvPr/>
        </p:nvSpPr>
        <p:spPr>
          <a:xfrm>
            <a:off x="703375" y="11734425"/>
            <a:ext cx="197943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a:t>Command used: ssh michael@192.168.1.110</a:t>
            </a:r>
            <a:endParaRPr sz="3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93"/>
        <p:cNvGrpSpPr/>
        <p:nvPr/>
      </p:nvGrpSpPr>
      <p:grpSpPr>
        <a:xfrm>
          <a:off x="0" y="0"/>
          <a:ext cx="0" cy="0"/>
          <a:chOff x="0" y="0"/>
          <a:chExt cx="0" cy="0"/>
        </a:xfrm>
      </p:grpSpPr>
      <p:sp>
        <p:nvSpPr>
          <p:cNvPr id="2394" name="Google Shape;2394;p144"/>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Critical Vulnerabilities: Target 1, MySQL config files</a:t>
            </a:r>
            <a:endParaRPr/>
          </a:p>
        </p:txBody>
      </p:sp>
      <p:sp>
        <p:nvSpPr>
          <p:cNvPr id="2395" name="Google Shape;2395;p14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8</a:t>
            </a:fld>
            <a:endParaRPr/>
          </a:p>
        </p:txBody>
      </p:sp>
      <p:sp>
        <p:nvSpPr>
          <p:cNvPr id="2396" name="Google Shape;2396;p144"/>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457200" lvl="0" indent="-508000" algn="l" rtl="0">
              <a:spcBef>
                <a:spcPts val="0"/>
              </a:spcBef>
              <a:spcAft>
                <a:spcPts val="0"/>
              </a:spcAft>
              <a:buSzPts val="4400"/>
              <a:buChar char="●"/>
            </a:pPr>
            <a:r>
              <a:rPr lang="en-US" sz="4400"/>
              <a:t>Within Target 1 there was an easily accessible file in the directory /var/www/html/wordpress which was “wp-config.php”. </a:t>
            </a:r>
            <a:endParaRPr sz="4400"/>
          </a:p>
          <a:p>
            <a:pPr marL="457200" lvl="0" indent="-508000" algn="l" rtl="0">
              <a:spcBef>
                <a:spcPts val="0"/>
              </a:spcBef>
              <a:spcAft>
                <a:spcPts val="0"/>
              </a:spcAft>
              <a:buSzPts val="4400"/>
              <a:buChar char="●"/>
            </a:pPr>
            <a:r>
              <a:rPr lang="en-US" sz="4400"/>
              <a:t>From the Wordpress website “One of the most important files in your WordPress installation is the wp-config.php file. This file is located in the root of your WordPress file directory and contains your website’s base configuration details, such as database connection information.” </a:t>
            </a:r>
            <a:endParaRPr sz="4400"/>
          </a:p>
          <a:p>
            <a:pPr marL="457200" lvl="0" indent="-508000" algn="l" rtl="0">
              <a:spcBef>
                <a:spcPts val="0"/>
              </a:spcBef>
              <a:spcAft>
                <a:spcPts val="0"/>
              </a:spcAft>
              <a:buSzPts val="4400"/>
              <a:buChar char="●"/>
            </a:pPr>
            <a:r>
              <a:rPr lang="en-US" sz="4400"/>
              <a:t>Being able to access this file easily to find the root user login information with a simple cat command is a huge security vulnerability.</a:t>
            </a:r>
            <a:endParaRPr sz="4400"/>
          </a:p>
          <a:p>
            <a:pPr marL="0" lvl="0" indent="0" algn="l" rtl="0">
              <a:spcBef>
                <a:spcPts val="1200"/>
              </a:spcBef>
              <a:spcAft>
                <a:spcPts val="0"/>
              </a:spcAft>
              <a:buNone/>
            </a:pPr>
            <a:endParaRPr sz="4400"/>
          </a:p>
          <a:p>
            <a:pPr marL="0" lvl="0" indent="0" algn="l" rtl="0">
              <a:spcBef>
                <a:spcPts val="1200"/>
              </a:spcBef>
              <a:spcAft>
                <a:spcPts val="1200"/>
              </a:spcAft>
              <a:buNone/>
            </a:pPr>
            <a:endParaRPr sz="4400">
              <a:solidFill>
                <a:schemeClr val="dk1"/>
              </a:solidFill>
            </a:endParaRPr>
          </a:p>
        </p:txBody>
      </p:sp>
      <p:pic>
        <p:nvPicPr>
          <p:cNvPr id="2397" name="Google Shape;2397;p144"/>
          <p:cNvPicPr preferRelativeResize="0"/>
          <p:nvPr/>
        </p:nvPicPr>
        <p:blipFill>
          <a:blip r:embed="rId3">
            <a:alphaModFix/>
          </a:blip>
          <a:stretch>
            <a:fillRect/>
          </a:stretch>
        </p:blipFill>
        <p:spPr>
          <a:xfrm>
            <a:off x="1756575" y="8034100"/>
            <a:ext cx="18160650" cy="3785975"/>
          </a:xfrm>
          <a:prstGeom prst="rect">
            <a:avLst/>
          </a:prstGeom>
          <a:noFill/>
          <a:ln w="28575" cap="flat" cmpd="sng">
            <a:solidFill>
              <a:schemeClr val="dk1"/>
            </a:solidFill>
            <a:prstDash val="solid"/>
            <a:round/>
            <a:headEnd type="none" w="sm" len="sm"/>
            <a:tailEnd type="none" w="sm" len="sm"/>
          </a:ln>
        </p:spPr>
      </p:pic>
      <p:sp>
        <p:nvSpPr>
          <p:cNvPr id="2398" name="Google Shape;2398;p144"/>
          <p:cNvSpPr txBox="1"/>
          <p:nvPr/>
        </p:nvSpPr>
        <p:spPr>
          <a:xfrm>
            <a:off x="1893975" y="12280250"/>
            <a:ext cx="173817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a:t>Command used: cd /var/www/html/wordpress then use: cat wp-config.php</a:t>
            </a:r>
            <a:endParaRPr sz="39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02"/>
        <p:cNvGrpSpPr/>
        <p:nvPr/>
      </p:nvGrpSpPr>
      <p:grpSpPr>
        <a:xfrm>
          <a:off x="0" y="0"/>
          <a:ext cx="0" cy="0"/>
          <a:chOff x="0" y="0"/>
          <a:chExt cx="0" cy="0"/>
        </a:xfrm>
      </p:grpSpPr>
      <p:sp>
        <p:nvSpPr>
          <p:cNvPr id="2403" name="Google Shape;2403;p145"/>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Critical Vulnerabilities: Target 1, Gaining root access</a:t>
            </a:r>
            <a:endParaRPr/>
          </a:p>
        </p:txBody>
      </p:sp>
      <p:sp>
        <p:nvSpPr>
          <p:cNvPr id="2404" name="Google Shape;2404;p14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9</a:t>
            </a:fld>
            <a:endParaRPr/>
          </a:p>
        </p:txBody>
      </p:sp>
      <p:sp>
        <p:nvSpPr>
          <p:cNvPr id="2405" name="Google Shape;2405;p145"/>
          <p:cNvSpPr txBox="1">
            <a:spLocks noGrp="1"/>
          </p:cNvSpPr>
          <p:nvPr>
            <p:ph type="body" idx="3"/>
          </p:nvPr>
        </p:nvSpPr>
        <p:spPr>
          <a:xfrm>
            <a:off x="717425" y="2295400"/>
            <a:ext cx="22942800" cy="9866700"/>
          </a:xfrm>
          <a:prstGeom prst="rect">
            <a:avLst/>
          </a:prstGeom>
        </p:spPr>
        <p:txBody>
          <a:bodyPr spcFirstLastPara="1" wrap="square" lIns="1219000" tIns="0" rIns="1219000" bIns="2437975" anchor="t" anchorCtr="0">
            <a:noAutofit/>
          </a:bodyPr>
          <a:lstStyle/>
          <a:p>
            <a:pPr marL="457200" lvl="0" indent="-508000" algn="l" rtl="0">
              <a:spcBef>
                <a:spcPts val="0"/>
              </a:spcBef>
              <a:spcAft>
                <a:spcPts val="0"/>
              </a:spcAft>
              <a:buSzPts val="4400"/>
              <a:buChar char="●"/>
            </a:pPr>
            <a:r>
              <a:rPr lang="en-US" sz="4400"/>
              <a:t>Within Target 1 the user steven had sudo privilege for /usr/bin/python commands.</a:t>
            </a:r>
            <a:endParaRPr sz="4400"/>
          </a:p>
          <a:p>
            <a:pPr marL="457200" lvl="0" indent="-508000" algn="l" rtl="0">
              <a:spcBef>
                <a:spcPts val="0"/>
              </a:spcBef>
              <a:spcAft>
                <a:spcPts val="0"/>
              </a:spcAft>
              <a:buSzPts val="4400"/>
              <a:buChar char="●"/>
            </a:pPr>
            <a:r>
              <a:rPr lang="en-US" sz="4400"/>
              <a:t>This presented an opportunity for a very specific exploit which when run with sudo gives a root shell to the attacker</a:t>
            </a:r>
            <a:endParaRPr sz="4400"/>
          </a:p>
          <a:p>
            <a:pPr marL="457200" lvl="0" indent="-508000" algn="l" rtl="0">
              <a:spcBef>
                <a:spcPts val="0"/>
              </a:spcBef>
              <a:spcAft>
                <a:spcPts val="0"/>
              </a:spcAft>
              <a:buSzPts val="4400"/>
              <a:buChar char="●"/>
            </a:pPr>
            <a:r>
              <a:rPr lang="en-US" sz="4400"/>
              <a:t>This is very easy to find and utilize which makes it quite a problem as a low level compromised account could then escalate privilege to root with one command.</a:t>
            </a:r>
            <a:endParaRPr sz="4400"/>
          </a:p>
          <a:p>
            <a:pPr marL="0" lvl="0" indent="0" algn="l" rtl="0">
              <a:spcBef>
                <a:spcPts val="1200"/>
              </a:spcBef>
              <a:spcAft>
                <a:spcPts val="1200"/>
              </a:spcAft>
              <a:buNone/>
            </a:pPr>
            <a:endParaRPr sz="4400">
              <a:solidFill>
                <a:schemeClr val="dk1"/>
              </a:solidFill>
            </a:endParaRPr>
          </a:p>
        </p:txBody>
      </p:sp>
      <p:sp>
        <p:nvSpPr>
          <p:cNvPr id="2406" name="Google Shape;2406;p145"/>
          <p:cNvSpPr txBox="1"/>
          <p:nvPr/>
        </p:nvSpPr>
        <p:spPr>
          <a:xfrm>
            <a:off x="1833025" y="12280250"/>
            <a:ext cx="173817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a:t>Command used: sudo python -c ‘import pty;pty.spawn(“/bin/bash”);’</a:t>
            </a:r>
            <a:endParaRPr sz="3900"/>
          </a:p>
        </p:txBody>
      </p:sp>
      <p:pic>
        <p:nvPicPr>
          <p:cNvPr id="2407" name="Google Shape;2407;p145"/>
          <p:cNvPicPr preferRelativeResize="0"/>
          <p:nvPr/>
        </p:nvPicPr>
        <p:blipFill>
          <a:blip r:embed="rId3">
            <a:alphaModFix/>
          </a:blip>
          <a:stretch>
            <a:fillRect/>
          </a:stretch>
        </p:blipFill>
        <p:spPr>
          <a:xfrm>
            <a:off x="856125" y="10675775"/>
            <a:ext cx="16963005" cy="1423200"/>
          </a:xfrm>
          <a:prstGeom prst="rect">
            <a:avLst/>
          </a:prstGeom>
          <a:noFill/>
          <a:ln w="28575" cap="flat" cmpd="sng">
            <a:solidFill>
              <a:schemeClr val="dk1"/>
            </a:solidFill>
            <a:prstDash val="solid"/>
            <a:round/>
            <a:headEnd type="none" w="sm" len="sm"/>
            <a:tailEnd type="none" w="sm" len="sm"/>
          </a:ln>
        </p:spPr>
      </p:pic>
      <p:pic>
        <p:nvPicPr>
          <p:cNvPr id="2408" name="Google Shape;2408;p145"/>
          <p:cNvPicPr preferRelativeResize="0"/>
          <p:nvPr/>
        </p:nvPicPr>
        <p:blipFill>
          <a:blip r:embed="rId4">
            <a:alphaModFix/>
          </a:blip>
          <a:stretch>
            <a:fillRect/>
          </a:stretch>
        </p:blipFill>
        <p:spPr>
          <a:xfrm>
            <a:off x="856125" y="7081525"/>
            <a:ext cx="15059326" cy="3412975"/>
          </a:xfrm>
          <a:prstGeom prst="rect">
            <a:avLst/>
          </a:prstGeom>
          <a:noFill/>
          <a:ln w="28575" cap="flat" cmpd="sng">
            <a:solidFill>
              <a:schemeClr val="dk1"/>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Office Theme">
  <a:themeElements>
    <a:clrScheme name="IGPIA - Theme 03 - Light">
      <a:dk1>
        <a:srgbClr val="7F7F7F"/>
      </a:dk1>
      <a:lt1>
        <a:srgbClr val="FFFFFF"/>
      </a:lt1>
      <a:dk2>
        <a:srgbClr val="000000"/>
      </a:dk2>
      <a:lt2>
        <a:srgbClr val="FFFFFF"/>
      </a:lt2>
      <a:accent1>
        <a:srgbClr val="1DE7D8"/>
      </a:accent1>
      <a:accent2>
        <a:srgbClr val="29CEDC"/>
      </a:accent2>
      <a:accent3>
        <a:srgbClr val="34B9DF"/>
      </a:accent3>
      <a:accent4>
        <a:srgbClr val="42A6E3"/>
      </a:accent4>
      <a:accent5>
        <a:srgbClr val="5091E7"/>
      </a:accent5>
      <a:accent6>
        <a:srgbClr val="5D76E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TotalTime>
  <Words>1651</Words>
  <Application>Microsoft Office PowerPoint</Application>
  <PresentationFormat>Custom</PresentationFormat>
  <Paragraphs>284</Paragraphs>
  <Slides>27</Slides>
  <Notes>27</Notes>
  <HiddenSlides>0</HiddenSlides>
  <MMClips>0</MMClips>
  <ScaleCrop>false</ScaleCrop>
  <HeadingPairs>
    <vt:vector size="6" baseType="variant">
      <vt:variant>
        <vt:lpstr>Fonts Used</vt:lpstr>
      </vt:variant>
      <vt:variant>
        <vt:i4>14</vt:i4>
      </vt:variant>
      <vt:variant>
        <vt:lpstr>Theme</vt:lpstr>
      </vt:variant>
      <vt:variant>
        <vt:i4>4</vt:i4>
      </vt:variant>
      <vt:variant>
        <vt:lpstr>Slide Titles</vt:lpstr>
      </vt:variant>
      <vt:variant>
        <vt:i4>27</vt:i4>
      </vt:variant>
    </vt:vector>
  </HeadingPairs>
  <TitlesOfParts>
    <vt:vector size="45" baseType="lpstr">
      <vt:lpstr>Roboto Thin</vt:lpstr>
      <vt:lpstr>Amatic SC</vt:lpstr>
      <vt:lpstr>Poppins Medium</vt:lpstr>
      <vt:lpstr>Lato Light</vt:lpstr>
      <vt:lpstr>Roboto Black</vt:lpstr>
      <vt:lpstr>Roboto Light</vt:lpstr>
      <vt:lpstr>Helvetica Neue</vt:lpstr>
      <vt:lpstr>Calibri</vt:lpstr>
      <vt:lpstr>Dancing Script</vt:lpstr>
      <vt:lpstr>Arial</vt:lpstr>
      <vt:lpstr>Poppins</vt:lpstr>
      <vt:lpstr>Roboto</vt:lpstr>
      <vt:lpstr>Inconsolata</vt:lpstr>
      <vt:lpstr>Roboto Medium</vt:lpstr>
      <vt:lpstr>Office Theme</vt:lpstr>
      <vt:lpstr>Simple Light</vt:lpstr>
      <vt:lpstr>2_Custom Design</vt:lpstr>
      <vt:lpstr>Simple Light</vt:lpstr>
      <vt:lpstr>Final Engagement Attack, Defense &amp; Analysis of a Vulnerable Network</vt:lpstr>
      <vt:lpstr>Table of Contents</vt:lpstr>
      <vt:lpstr>Problem Statement</vt:lpstr>
      <vt:lpstr>Network Topology &amp; Critical Vulnerabilities </vt:lpstr>
      <vt:lpstr>Network Topology</vt:lpstr>
      <vt:lpstr>Critical Vulnerabilities: Target 1</vt:lpstr>
      <vt:lpstr>Critical Vulnerabilities: Target 1, Insecure SSH</vt:lpstr>
      <vt:lpstr>Critical Vulnerabilities: Target 1, MySQL config files</vt:lpstr>
      <vt:lpstr>Critical Vulnerabilities: Target 1, Gaining root access</vt:lpstr>
      <vt:lpstr>Exploits Used </vt:lpstr>
      <vt:lpstr>Exploitation: Open port and service discovery</vt:lpstr>
      <vt:lpstr>Exploitation: Hidden url directories</vt:lpstr>
      <vt:lpstr>Exploitation: User enumeration of wordpress site</vt:lpstr>
      <vt:lpstr>Exploitation: Weak user’s password</vt:lpstr>
      <vt:lpstr>Exploitation: MySQL database access</vt:lpstr>
      <vt:lpstr>Exploitation: MySQL data exfiltration</vt:lpstr>
      <vt:lpstr>Exploitation: Privilege escalation</vt:lpstr>
      <vt:lpstr>Avoiding Detection </vt:lpstr>
      <vt:lpstr>Stealth Exploitation of [Open Ports &amp; Services]</vt:lpstr>
      <vt:lpstr>Stealth Exploitation of Hidden URL Directories</vt:lpstr>
      <vt:lpstr>Stealth Exploitation of User enumeration of wordpress site</vt:lpstr>
      <vt:lpstr>Stealth Exploitation of Weak Passwords</vt:lpstr>
      <vt:lpstr>Stealth Exploitation of MySQL database access</vt:lpstr>
      <vt:lpstr>Stealth Exploitation of MySQL data exfiltration</vt:lpstr>
      <vt:lpstr>Stealth Exploitation of Privilege escalation</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Engagement Attack, Defense &amp; Analysis of a Vulnerable Network</dc:title>
  <cp:lastModifiedBy>Eroniwe Ebonka</cp:lastModifiedBy>
  <cp:revision>1</cp:revision>
  <dcterms:modified xsi:type="dcterms:W3CDTF">2021-12-07T22:52:34Z</dcterms:modified>
</cp:coreProperties>
</file>